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63FB5F-8CE4-437A-8FA1-61031A5C2C5D}" type="datetimeFigureOut">
              <a:rPr lang="es-ES_tradnl" smtClean="0"/>
              <a:t>19/11/2021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6C0A4-4DDE-4E44-A229-3B6017B17BF2}" type="slidenum">
              <a:rPr lang="es-ES_tradnl" smtClean="0"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effectLst/>
              </a:rPr>
              <a:t>Entrenamiento de Liderazgo Masónico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3 Cont.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Paso 3 Cont.</a:t>
            </a:r>
            <a:br>
              <a:rPr lang="en-US"/>
            </a:br>
            <a:r>
              <a:rPr lang="en-US"/>
              <a:t>Dale Sabor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3 Cont.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Paso 3 Cont.</a:t>
            </a:r>
            <a:br>
              <a:rPr lang="es-ES_tradnl"/>
            </a:b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4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2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5</a:t>
            </a:r>
            <a:br>
              <a:rPr lang="es-ES_tradnl">
                <a:effectLst/>
              </a:rPr>
            </a:br>
            <a:r>
              <a:rPr lang="es-ES_tradnl" sz="3100"/>
              <a:t>PARTICIPACIÓN COMUNITARIA / VISIBILIDAD</a:t>
            </a:r>
            <a:r>
              <a:rPr lang="es-ES_tradnl">
                <a:effectLst/>
              </a:rPr>
              <a:t>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5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5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6 </a:t>
            </a:r>
            <a:br>
              <a:rPr lang="es-ES_tradnl">
                <a:effectLst/>
              </a:rPr>
            </a:br>
            <a:r>
              <a:rPr lang="es-ES_tradnl"/>
              <a:t>Actividades financieras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6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Recursos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>
                <a:effectLst/>
              </a:rPr>
              <a:t>Paso 7 </a:t>
            </a:r>
            <a:br>
              <a:rPr lang="es-ES" sz="2800">
                <a:effectLst/>
              </a:rPr>
            </a:br>
            <a:r>
              <a:rPr lang="es-ES" sz="3000">
                <a:effectLst/>
              </a:rPr>
              <a:t>RETENCIÓN Y UTILIZACIÓN DE MIEMBROS</a:t>
            </a:r>
            <a:endParaRPr lang="es-ES_tradnl" sz="3000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7 Cont.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7 Cont.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Paso 7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7 Cont. 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8 </a:t>
            </a:r>
            <a:br>
              <a:rPr lang="es-ES">
                <a:effectLst/>
              </a:rPr>
            </a:br>
            <a:r>
              <a:rPr lang="es-ES">
                <a:effectLst/>
              </a:rPr>
              <a:t>Propague su Logia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8 Cont. 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8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8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9 </a:t>
            </a:r>
            <a:br>
              <a:rPr lang="es-ES_tradnl">
                <a:effectLst/>
              </a:rPr>
            </a:br>
            <a:r>
              <a:rPr lang="es-ES">
                <a:effectLst/>
              </a:rPr>
              <a:t>APARIENCIA DE LA LOGIA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effectLst/>
              </a:rPr>
              <a:t>Paso 1</a:t>
            </a:r>
            <a:br>
              <a:rPr lang="es-ES">
                <a:effectLst/>
              </a:rPr>
            </a:br>
            <a:r>
              <a:rPr lang="es-ES">
                <a:effectLst/>
              </a:rPr>
              <a:t>  PLAN, PROGRAMA, y PREPARACION 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9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3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ffectLst/>
              </a:rPr>
              <a:t>Paso 10 </a:t>
            </a:r>
            <a:br>
              <a:rPr lang="es-ES_tradnl">
                <a:effectLst/>
              </a:rPr>
            </a:br>
            <a:r>
              <a:rPr lang="es-ES_tradnl">
                <a:effectLst/>
              </a:rPr>
              <a:t>Ritual 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10 Cont.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9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10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OBTENGA MÁS INFORMACIÓN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53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effectLst/>
              </a:rPr>
              <a:t>Preguntas y Sugerencias</a:t>
            </a:r>
            <a:r>
              <a:rPr lang="es-ES_tradnl">
                <a:effectLst/>
              </a:rPr>
              <a:t> </a:t>
            </a:r>
            <a:br>
              <a:rPr lang="es-ES_tradnl">
                <a:effectLst/>
              </a:rPr>
            </a:b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1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2 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2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2 Cont.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3</a:t>
            </a:r>
            <a:br>
              <a:rPr lang="es-ES">
                <a:effectLst/>
              </a:rPr>
            </a:br>
            <a:r>
              <a:rPr lang="es-ES"/>
              <a:t>Aumente el interés en las Tenidas</a:t>
            </a:r>
            <a:r>
              <a:rPr lang="es-ES">
                <a:effectLst/>
              </a:rPr>
              <a:t> </a:t>
            </a:r>
            <a:endParaRPr lang="es-ES_tradnl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4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ffectLst/>
              </a:rPr>
              <a:t>Paso 3 Cont.</a:t>
            </a:r>
            <a:endParaRPr lang="es-ES_tradn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rgbClr val="FFFFFF"/>
      </a:dk1>
      <a:lt1>
        <a:srgbClr val="FFFFFF"/>
      </a:lt1>
      <a:dk2>
        <a:srgbClr val="FF0000"/>
      </a:dk2>
      <a:lt2>
        <a:srgbClr val="FFFFFF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160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Book Antiqua</vt:lpstr>
      <vt:lpstr>Lucida Sans</vt:lpstr>
      <vt:lpstr>Wingdings</vt:lpstr>
      <vt:lpstr>Wingdings 2</vt:lpstr>
      <vt:lpstr>Wingdings 3</vt:lpstr>
      <vt:lpstr>Apex</vt:lpstr>
      <vt:lpstr>Entrenamiento de Liderazgo Masónico </vt:lpstr>
      <vt:lpstr>Recursos </vt:lpstr>
      <vt:lpstr>Paso 1   PLAN, PROGRAMA, y PREPARACION </vt:lpstr>
      <vt:lpstr>Paso 1 Cont.</vt:lpstr>
      <vt:lpstr>Paso 2 </vt:lpstr>
      <vt:lpstr>Paso 2 Cont.</vt:lpstr>
      <vt:lpstr>Paso 2 Cont.</vt:lpstr>
      <vt:lpstr>Paso 3 Aumente el interés en las Tenidas </vt:lpstr>
      <vt:lpstr>Paso 3 Cont.</vt:lpstr>
      <vt:lpstr>Paso 3 Cont.</vt:lpstr>
      <vt:lpstr>Paso 3 Cont. Dale Sabor </vt:lpstr>
      <vt:lpstr>Paso 3 Cont.</vt:lpstr>
      <vt:lpstr>Paso 3 Cont. </vt:lpstr>
      <vt:lpstr>Paso 4 </vt:lpstr>
      <vt:lpstr>Paso 5 PARTICIPACIÓN COMUNITARIA / VISIBILIDAD </vt:lpstr>
      <vt:lpstr>Paso 5 Cont.</vt:lpstr>
      <vt:lpstr>Paso 5 Cont.</vt:lpstr>
      <vt:lpstr>Paso 6  Actividades financieras</vt:lpstr>
      <vt:lpstr>Paso 6 Cont.</vt:lpstr>
      <vt:lpstr>Paso 7  RETENCIÓN Y UTILIZACIÓN DE MIEMBROS</vt:lpstr>
      <vt:lpstr>Paso 7 Cont.</vt:lpstr>
      <vt:lpstr>Paso 7 Cont.</vt:lpstr>
      <vt:lpstr>Paso 7 Cont.</vt:lpstr>
      <vt:lpstr>Paso 7 Cont. </vt:lpstr>
      <vt:lpstr>Paso 8  Propague su Logia</vt:lpstr>
      <vt:lpstr>Paso 8 Cont. </vt:lpstr>
      <vt:lpstr>Paso 8 Cont.</vt:lpstr>
      <vt:lpstr>Paso 8 Cont.</vt:lpstr>
      <vt:lpstr>Paso 9  APARIENCIA DE LA LOGIA</vt:lpstr>
      <vt:lpstr>Paso 9 Cont.</vt:lpstr>
      <vt:lpstr>Paso 10  Ritual </vt:lpstr>
      <vt:lpstr>Paso 10 Cont. </vt:lpstr>
      <vt:lpstr>Paso 10 Cont.</vt:lpstr>
      <vt:lpstr>OBTENGA MÁS INFORMACIÓN</vt:lpstr>
      <vt:lpstr>Preguntas y Sugerencias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Entrenamiento de Liderazgo Masónico</dc:title>
  <dc:creator>Jorge L. Aladro</dc:creator>
  <cp:lastModifiedBy>Luis Rivera</cp:lastModifiedBy>
  <cp:revision>5</cp:revision>
  <dcterms:created xsi:type="dcterms:W3CDTF">2015-11-29T17:45:20Z</dcterms:created>
  <dcterms:modified xsi:type="dcterms:W3CDTF">2021-11-19T23:18:57Z</dcterms:modified>
</cp:coreProperties>
</file>