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9"/>
  </p:notesMasterIdLst>
  <p:sldIdLst>
    <p:sldId id="256" r:id="rId2"/>
    <p:sldId id="327" r:id="rId3"/>
    <p:sldId id="258" r:id="rId4"/>
    <p:sldId id="259" r:id="rId5"/>
    <p:sldId id="260" r:id="rId6"/>
    <p:sldId id="261" r:id="rId7"/>
    <p:sldId id="262" r:id="rId8"/>
    <p:sldId id="263" r:id="rId9"/>
    <p:sldId id="264" r:id="rId10"/>
    <p:sldId id="265" r:id="rId11"/>
    <p:sldId id="266" r:id="rId12"/>
    <p:sldId id="267" r:id="rId13"/>
    <p:sldId id="268" r:id="rId14"/>
    <p:sldId id="269" r:id="rId15"/>
    <p:sldId id="282" r:id="rId16"/>
    <p:sldId id="270" r:id="rId17"/>
    <p:sldId id="271" r:id="rId18"/>
    <p:sldId id="272" r:id="rId19"/>
    <p:sldId id="328" r:id="rId20"/>
    <p:sldId id="274" r:id="rId21"/>
    <p:sldId id="275" r:id="rId22"/>
    <p:sldId id="276" r:id="rId23"/>
    <p:sldId id="277" r:id="rId24"/>
    <p:sldId id="278" r:id="rId25"/>
    <p:sldId id="283" r:id="rId26"/>
    <p:sldId id="326" r:id="rId27"/>
    <p:sldId id="44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43519E27-8E9B-46DB-83C7-547723E1D45A}"/>
    <pc:docChg chg="undo custSel addSld delSld modSld">
      <pc:chgData name="Jay Cebollero" userId="d39327243fa7a1e7" providerId="LiveId" clId="{43519E27-8E9B-46DB-83C7-547723E1D45A}" dt="2020-06-03T15:37:17.606" v="155" actId="1035"/>
      <pc:docMkLst>
        <pc:docMk/>
      </pc:docMkLst>
      <pc:sldChg chg="modSp mod">
        <pc:chgData name="Jay Cebollero" userId="d39327243fa7a1e7" providerId="LiveId" clId="{43519E27-8E9B-46DB-83C7-547723E1D45A}" dt="2020-06-03T15:14:02.391" v="13" actId="14100"/>
        <pc:sldMkLst>
          <pc:docMk/>
          <pc:sldMk cId="0" sldId="256"/>
        </pc:sldMkLst>
        <pc:spChg chg="mod">
          <ac:chgData name="Jay Cebollero" userId="d39327243fa7a1e7" providerId="LiveId" clId="{43519E27-8E9B-46DB-83C7-547723E1D45A}" dt="2020-06-03T15:13:41.243" v="9" actId="1036"/>
          <ac:spMkLst>
            <pc:docMk/>
            <pc:sldMk cId="0" sldId="256"/>
            <ac:spMk id="84" creationId="{00000000-0000-0000-0000-000000000000}"/>
          </ac:spMkLst>
        </pc:spChg>
        <pc:spChg chg="mod">
          <ac:chgData name="Jay Cebollero" userId="d39327243fa7a1e7" providerId="LiveId" clId="{43519E27-8E9B-46DB-83C7-547723E1D45A}" dt="2020-06-03T15:14:02.391" v="13" actId="14100"/>
          <ac:spMkLst>
            <pc:docMk/>
            <pc:sldMk cId="0" sldId="256"/>
            <ac:spMk id="85" creationId="{00000000-0000-0000-0000-000000000000}"/>
          </ac:spMkLst>
        </pc:spChg>
      </pc:sldChg>
      <pc:sldChg chg="modSp mod">
        <pc:chgData name="Jay Cebollero" userId="d39327243fa7a1e7" providerId="LiveId" clId="{43519E27-8E9B-46DB-83C7-547723E1D45A}" dt="2020-06-03T15:15:06.117" v="26" actId="12"/>
        <pc:sldMkLst>
          <pc:docMk/>
          <pc:sldMk cId="0" sldId="258"/>
        </pc:sldMkLst>
        <pc:spChg chg="mod">
          <ac:chgData name="Jay Cebollero" userId="d39327243fa7a1e7" providerId="LiveId" clId="{43519E27-8E9B-46DB-83C7-547723E1D45A}" dt="2020-06-03T15:14:50.771" v="25" actId="1035"/>
          <ac:spMkLst>
            <pc:docMk/>
            <pc:sldMk cId="0" sldId="258"/>
            <ac:spMk id="97" creationId="{00000000-0000-0000-0000-000000000000}"/>
          </ac:spMkLst>
        </pc:spChg>
        <pc:spChg chg="mod">
          <ac:chgData name="Jay Cebollero" userId="d39327243fa7a1e7" providerId="LiveId" clId="{43519E27-8E9B-46DB-83C7-547723E1D45A}" dt="2020-06-03T15:15:06.117" v="26" actId="12"/>
          <ac:spMkLst>
            <pc:docMk/>
            <pc:sldMk cId="0" sldId="258"/>
            <ac:spMk id="98" creationId="{00000000-0000-0000-0000-000000000000}"/>
          </ac:spMkLst>
        </pc:spChg>
      </pc:sldChg>
      <pc:sldChg chg="modSp mod">
        <pc:chgData name="Jay Cebollero" userId="d39327243fa7a1e7" providerId="LiveId" clId="{43519E27-8E9B-46DB-83C7-547723E1D45A}" dt="2020-06-03T15:15:48.425" v="32" actId="1035"/>
        <pc:sldMkLst>
          <pc:docMk/>
          <pc:sldMk cId="0" sldId="259"/>
        </pc:sldMkLst>
        <pc:spChg chg="mod">
          <ac:chgData name="Jay Cebollero" userId="d39327243fa7a1e7" providerId="LiveId" clId="{43519E27-8E9B-46DB-83C7-547723E1D45A}" dt="2020-06-03T15:15:25.009" v="28" actId="255"/>
          <ac:spMkLst>
            <pc:docMk/>
            <pc:sldMk cId="0" sldId="259"/>
            <ac:spMk id="103" creationId="{00000000-0000-0000-0000-000000000000}"/>
          </ac:spMkLst>
        </pc:spChg>
        <pc:spChg chg="mod">
          <ac:chgData name="Jay Cebollero" userId="d39327243fa7a1e7" providerId="LiveId" clId="{43519E27-8E9B-46DB-83C7-547723E1D45A}" dt="2020-06-03T15:15:48.425" v="32" actId="1035"/>
          <ac:spMkLst>
            <pc:docMk/>
            <pc:sldMk cId="0" sldId="259"/>
            <ac:spMk id="104" creationId="{00000000-0000-0000-0000-000000000000}"/>
          </ac:spMkLst>
        </pc:spChg>
      </pc:sldChg>
      <pc:sldChg chg="modSp mod">
        <pc:chgData name="Jay Cebollero" userId="d39327243fa7a1e7" providerId="LiveId" clId="{43519E27-8E9B-46DB-83C7-547723E1D45A}" dt="2020-06-03T15:15:31.665" v="29" actId="113"/>
        <pc:sldMkLst>
          <pc:docMk/>
          <pc:sldMk cId="0" sldId="260"/>
        </pc:sldMkLst>
        <pc:spChg chg="mod">
          <ac:chgData name="Jay Cebollero" userId="d39327243fa7a1e7" providerId="LiveId" clId="{43519E27-8E9B-46DB-83C7-547723E1D45A}" dt="2020-06-03T15:15:31.665" v="29" actId="113"/>
          <ac:spMkLst>
            <pc:docMk/>
            <pc:sldMk cId="0" sldId="260"/>
            <ac:spMk id="109" creationId="{00000000-0000-0000-0000-000000000000}"/>
          </ac:spMkLst>
        </pc:spChg>
      </pc:sldChg>
      <pc:sldChg chg="modSp mod">
        <pc:chgData name="Jay Cebollero" userId="d39327243fa7a1e7" providerId="LiveId" clId="{43519E27-8E9B-46DB-83C7-547723E1D45A}" dt="2020-06-03T15:15:35.885" v="30" actId="113"/>
        <pc:sldMkLst>
          <pc:docMk/>
          <pc:sldMk cId="0" sldId="261"/>
        </pc:sldMkLst>
        <pc:spChg chg="mod">
          <ac:chgData name="Jay Cebollero" userId="d39327243fa7a1e7" providerId="LiveId" clId="{43519E27-8E9B-46DB-83C7-547723E1D45A}" dt="2020-06-03T15:15:35.885" v="30" actId="113"/>
          <ac:spMkLst>
            <pc:docMk/>
            <pc:sldMk cId="0" sldId="261"/>
            <ac:spMk id="115" creationId="{00000000-0000-0000-0000-000000000000}"/>
          </ac:spMkLst>
        </pc:spChg>
      </pc:sldChg>
      <pc:sldChg chg="modSp mod">
        <pc:chgData name="Jay Cebollero" userId="d39327243fa7a1e7" providerId="LiveId" clId="{43519E27-8E9B-46DB-83C7-547723E1D45A}" dt="2020-06-03T15:16:48.315" v="56" actId="113"/>
        <pc:sldMkLst>
          <pc:docMk/>
          <pc:sldMk cId="0" sldId="262"/>
        </pc:sldMkLst>
        <pc:spChg chg="mod">
          <ac:chgData name="Jay Cebollero" userId="d39327243fa7a1e7" providerId="LiveId" clId="{43519E27-8E9B-46DB-83C7-547723E1D45A}" dt="2020-06-03T15:16:48.315" v="56" actId="113"/>
          <ac:spMkLst>
            <pc:docMk/>
            <pc:sldMk cId="0" sldId="262"/>
            <ac:spMk id="121" creationId="{00000000-0000-0000-0000-000000000000}"/>
          </ac:spMkLst>
        </pc:spChg>
        <pc:spChg chg="mod">
          <ac:chgData name="Jay Cebollero" userId="d39327243fa7a1e7" providerId="LiveId" clId="{43519E27-8E9B-46DB-83C7-547723E1D45A}" dt="2020-06-03T15:16:28.457" v="38" actId="403"/>
          <ac:spMkLst>
            <pc:docMk/>
            <pc:sldMk cId="0" sldId="262"/>
            <ac:spMk id="122" creationId="{00000000-0000-0000-0000-000000000000}"/>
          </ac:spMkLst>
        </pc:spChg>
      </pc:sldChg>
      <pc:sldChg chg="modSp mod">
        <pc:chgData name="Jay Cebollero" userId="d39327243fa7a1e7" providerId="LiveId" clId="{43519E27-8E9B-46DB-83C7-547723E1D45A}" dt="2020-06-03T15:17:19.558" v="62" actId="403"/>
        <pc:sldMkLst>
          <pc:docMk/>
          <pc:sldMk cId="0" sldId="263"/>
        </pc:sldMkLst>
        <pc:spChg chg="mod">
          <ac:chgData name="Jay Cebollero" userId="d39327243fa7a1e7" providerId="LiveId" clId="{43519E27-8E9B-46DB-83C7-547723E1D45A}" dt="2020-06-03T15:16:56.071" v="57" actId="113"/>
          <ac:spMkLst>
            <pc:docMk/>
            <pc:sldMk cId="0" sldId="263"/>
            <ac:spMk id="127" creationId="{00000000-0000-0000-0000-000000000000}"/>
          </ac:spMkLst>
        </pc:spChg>
        <pc:spChg chg="mod">
          <ac:chgData name="Jay Cebollero" userId="d39327243fa7a1e7" providerId="LiveId" clId="{43519E27-8E9B-46DB-83C7-547723E1D45A}" dt="2020-06-03T15:17:19.558" v="62" actId="403"/>
          <ac:spMkLst>
            <pc:docMk/>
            <pc:sldMk cId="0" sldId="263"/>
            <ac:spMk id="128" creationId="{00000000-0000-0000-0000-000000000000}"/>
          </ac:spMkLst>
        </pc:spChg>
      </pc:sldChg>
      <pc:sldChg chg="modSp mod">
        <pc:chgData name="Jay Cebollero" userId="d39327243fa7a1e7" providerId="LiveId" clId="{43519E27-8E9B-46DB-83C7-547723E1D45A}" dt="2020-06-03T15:17:24.299" v="63" actId="113"/>
        <pc:sldMkLst>
          <pc:docMk/>
          <pc:sldMk cId="0" sldId="264"/>
        </pc:sldMkLst>
        <pc:spChg chg="mod">
          <ac:chgData name="Jay Cebollero" userId="d39327243fa7a1e7" providerId="LiveId" clId="{43519E27-8E9B-46DB-83C7-547723E1D45A}" dt="2020-06-03T15:17:24.299" v="63" actId="113"/>
          <ac:spMkLst>
            <pc:docMk/>
            <pc:sldMk cId="0" sldId="264"/>
            <ac:spMk id="133" creationId="{00000000-0000-0000-0000-000000000000}"/>
          </ac:spMkLst>
        </pc:spChg>
      </pc:sldChg>
      <pc:sldChg chg="modSp mod">
        <pc:chgData name="Jay Cebollero" userId="d39327243fa7a1e7" providerId="LiveId" clId="{43519E27-8E9B-46DB-83C7-547723E1D45A}" dt="2020-06-03T15:17:27.767" v="64" actId="113"/>
        <pc:sldMkLst>
          <pc:docMk/>
          <pc:sldMk cId="0" sldId="265"/>
        </pc:sldMkLst>
        <pc:spChg chg="mod">
          <ac:chgData name="Jay Cebollero" userId="d39327243fa7a1e7" providerId="LiveId" clId="{43519E27-8E9B-46DB-83C7-547723E1D45A}" dt="2020-06-03T15:17:27.767" v="64" actId="113"/>
          <ac:spMkLst>
            <pc:docMk/>
            <pc:sldMk cId="0" sldId="265"/>
            <ac:spMk id="139" creationId="{00000000-0000-0000-0000-000000000000}"/>
          </ac:spMkLst>
        </pc:spChg>
      </pc:sldChg>
      <pc:sldChg chg="modSp mod">
        <pc:chgData name="Jay Cebollero" userId="d39327243fa7a1e7" providerId="LiveId" clId="{43519E27-8E9B-46DB-83C7-547723E1D45A}" dt="2020-06-03T15:17:31.381" v="65" actId="113"/>
        <pc:sldMkLst>
          <pc:docMk/>
          <pc:sldMk cId="0" sldId="266"/>
        </pc:sldMkLst>
        <pc:spChg chg="mod">
          <ac:chgData name="Jay Cebollero" userId="d39327243fa7a1e7" providerId="LiveId" clId="{43519E27-8E9B-46DB-83C7-547723E1D45A}" dt="2020-06-03T15:17:31.381" v="65" actId="113"/>
          <ac:spMkLst>
            <pc:docMk/>
            <pc:sldMk cId="0" sldId="266"/>
            <ac:spMk id="145" creationId="{00000000-0000-0000-0000-000000000000}"/>
          </ac:spMkLst>
        </pc:spChg>
      </pc:sldChg>
      <pc:sldChg chg="modSp mod">
        <pc:chgData name="Jay Cebollero" userId="d39327243fa7a1e7" providerId="LiveId" clId="{43519E27-8E9B-46DB-83C7-547723E1D45A}" dt="2020-06-03T15:17:39.864" v="66" actId="113"/>
        <pc:sldMkLst>
          <pc:docMk/>
          <pc:sldMk cId="0" sldId="267"/>
        </pc:sldMkLst>
        <pc:spChg chg="mod">
          <ac:chgData name="Jay Cebollero" userId="d39327243fa7a1e7" providerId="LiveId" clId="{43519E27-8E9B-46DB-83C7-547723E1D45A}" dt="2020-06-03T15:17:39.864" v="66" actId="113"/>
          <ac:spMkLst>
            <pc:docMk/>
            <pc:sldMk cId="0" sldId="267"/>
            <ac:spMk id="151" creationId="{00000000-0000-0000-0000-000000000000}"/>
          </ac:spMkLst>
        </pc:spChg>
      </pc:sldChg>
      <pc:sldChg chg="modSp mod">
        <pc:chgData name="Jay Cebollero" userId="d39327243fa7a1e7" providerId="LiveId" clId="{43519E27-8E9B-46DB-83C7-547723E1D45A}" dt="2020-06-03T15:18:02.175" v="73" actId="403"/>
        <pc:sldMkLst>
          <pc:docMk/>
          <pc:sldMk cId="0" sldId="268"/>
        </pc:sldMkLst>
        <pc:spChg chg="mod">
          <ac:chgData name="Jay Cebollero" userId="d39327243fa7a1e7" providerId="LiveId" clId="{43519E27-8E9B-46DB-83C7-547723E1D45A}" dt="2020-06-03T15:17:44.367" v="67" actId="113"/>
          <ac:spMkLst>
            <pc:docMk/>
            <pc:sldMk cId="0" sldId="268"/>
            <ac:spMk id="157" creationId="{00000000-0000-0000-0000-000000000000}"/>
          </ac:spMkLst>
        </pc:spChg>
        <pc:spChg chg="mod">
          <ac:chgData name="Jay Cebollero" userId="d39327243fa7a1e7" providerId="LiveId" clId="{43519E27-8E9B-46DB-83C7-547723E1D45A}" dt="2020-06-03T15:18:02.175" v="73" actId="403"/>
          <ac:spMkLst>
            <pc:docMk/>
            <pc:sldMk cId="0" sldId="268"/>
            <ac:spMk id="158" creationId="{00000000-0000-0000-0000-000000000000}"/>
          </ac:spMkLst>
        </pc:spChg>
      </pc:sldChg>
      <pc:sldChg chg="modSp mod">
        <pc:chgData name="Jay Cebollero" userId="d39327243fa7a1e7" providerId="LiveId" clId="{43519E27-8E9B-46DB-83C7-547723E1D45A}" dt="2020-06-03T15:18:22.665" v="79" actId="5793"/>
        <pc:sldMkLst>
          <pc:docMk/>
          <pc:sldMk cId="0" sldId="269"/>
        </pc:sldMkLst>
        <pc:spChg chg="mod">
          <ac:chgData name="Jay Cebollero" userId="d39327243fa7a1e7" providerId="LiveId" clId="{43519E27-8E9B-46DB-83C7-547723E1D45A}" dt="2020-06-03T15:18:13.281" v="74" actId="113"/>
          <ac:spMkLst>
            <pc:docMk/>
            <pc:sldMk cId="0" sldId="269"/>
            <ac:spMk id="163" creationId="{00000000-0000-0000-0000-000000000000}"/>
          </ac:spMkLst>
        </pc:spChg>
        <pc:spChg chg="mod">
          <ac:chgData name="Jay Cebollero" userId="d39327243fa7a1e7" providerId="LiveId" clId="{43519E27-8E9B-46DB-83C7-547723E1D45A}" dt="2020-06-03T15:18:22.665" v="79" actId="5793"/>
          <ac:spMkLst>
            <pc:docMk/>
            <pc:sldMk cId="0" sldId="269"/>
            <ac:spMk id="164" creationId="{00000000-0000-0000-0000-000000000000}"/>
          </ac:spMkLst>
        </pc:spChg>
      </pc:sldChg>
      <pc:sldChg chg="modSp mod">
        <pc:chgData name="Jay Cebollero" userId="d39327243fa7a1e7" providerId="LiveId" clId="{43519E27-8E9B-46DB-83C7-547723E1D45A}" dt="2020-06-03T15:19:14.855" v="101" actId="403"/>
        <pc:sldMkLst>
          <pc:docMk/>
          <pc:sldMk cId="0" sldId="270"/>
        </pc:sldMkLst>
        <pc:spChg chg="mod">
          <ac:chgData name="Jay Cebollero" userId="d39327243fa7a1e7" providerId="LiveId" clId="{43519E27-8E9B-46DB-83C7-547723E1D45A}" dt="2020-06-03T15:19:04.454" v="99" actId="113"/>
          <ac:spMkLst>
            <pc:docMk/>
            <pc:sldMk cId="0" sldId="270"/>
            <ac:spMk id="169" creationId="{00000000-0000-0000-0000-000000000000}"/>
          </ac:spMkLst>
        </pc:spChg>
        <pc:spChg chg="mod">
          <ac:chgData name="Jay Cebollero" userId="d39327243fa7a1e7" providerId="LiveId" clId="{43519E27-8E9B-46DB-83C7-547723E1D45A}" dt="2020-06-03T15:19:14.855" v="101" actId="403"/>
          <ac:spMkLst>
            <pc:docMk/>
            <pc:sldMk cId="0" sldId="270"/>
            <ac:spMk id="170" creationId="{00000000-0000-0000-0000-000000000000}"/>
          </ac:spMkLst>
        </pc:spChg>
      </pc:sldChg>
      <pc:sldChg chg="modSp mod">
        <pc:chgData name="Jay Cebollero" userId="d39327243fa7a1e7" providerId="LiveId" clId="{43519E27-8E9B-46DB-83C7-547723E1D45A}" dt="2020-06-03T15:19:33.761" v="107" actId="1038"/>
        <pc:sldMkLst>
          <pc:docMk/>
          <pc:sldMk cId="0" sldId="271"/>
        </pc:sldMkLst>
        <pc:spChg chg="mod">
          <ac:chgData name="Jay Cebollero" userId="d39327243fa7a1e7" providerId="LiveId" clId="{43519E27-8E9B-46DB-83C7-547723E1D45A}" dt="2020-06-03T15:19:26.284" v="102" actId="113"/>
          <ac:spMkLst>
            <pc:docMk/>
            <pc:sldMk cId="0" sldId="271"/>
            <ac:spMk id="175" creationId="{00000000-0000-0000-0000-000000000000}"/>
          </ac:spMkLst>
        </pc:spChg>
        <pc:spChg chg="mod">
          <ac:chgData name="Jay Cebollero" userId="d39327243fa7a1e7" providerId="LiveId" clId="{43519E27-8E9B-46DB-83C7-547723E1D45A}" dt="2020-06-03T15:19:33.761" v="107" actId="1038"/>
          <ac:spMkLst>
            <pc:docMk/>
            <pc:sldMk cId="0" sldId="271"/>
            <ac:spMk id="176" creationId="{00000000-0000-0000-0000-000000000000}"/>
          </ac:spMkLst>
        </pc:spChg>
      </pc:sldChg>
      <pc:sldChg chg="modSp mod">
        <pc:chgData name="Jay Cebollero" userId="d39327243fa7a1e7" providerId="LiveId" clId="{43519E27-8E9B-46DB-83C7-547723E1D45A}" dt="2020-06-03T15:19:52.059" v="115" actId="20577"/>
        <pc:sldMkLst>
          <pc:docMk/>
          <pc:sldMk cId="0" sldId="272"/>
        </pc:sldMkLst>
        <pc:spChg chg="mod">
          <ac:chgData name="Jay Cebollero" userId="d39327243fa7a1e7" providerId="LiveId" clId="{43519E27-8E9B-46DB-83C7-547723E1D45A}" dt="2020-06-03T15:19:39.708" v="108" actId="113"/>
          <ac:spMkLst>
            <pc:docMk/>
            <pc:sldMk cId="0" sldId="272"/>
            <ac:spMk id="181" creationId="{00000000-0000-0000-0000-000000000000}"/>
          </ac:spMkLst>
        </pc:spChg>
        <pc:spChg chg="mod">
          <ac:chgData name="Jay Cebollero" userId="d39327243fa7a1e7" providerId="LiveId" clId="{43519E27-8E9B-46DB-83C7-547723E1D45A}" dt="2020-06-03T15:19:52.059" v="115" actId="20577"/>
          <ac:spMkLst>
            <pc:docMk/>
            <pc:sldMk cId="0" sldId="272"/>
            <ac:spMk id="182" creationId="{00000000-0000-0000-0000-000000000000}"/>
          </ac:spMkLst>
        </pc:spChg>
      </pc:sldChg>
      <pc:sldChg chg="modSp mod">
        <pc:chgData name="Jay Cebollero" userId="d39327243fa7a1e7" providerId="LiveId" clId="{43519E27-8E9B-46DB-83C7-547723E1D45A}" dt="2020-06-03T15:20:19.289" v="124" actId="20577"/>
        <pc:sldMkLst>
          <pc:docMk/>
          <pc:sldMk cId="0" sldId="274"/>
        </pc:sldMkLst>
        <pc:spChg chg="mod">
          <ac:chgData name="Jay Cebollero" userId="d39327243fa7a1e7" providerId="LiveId" clId="{43519E27-8E9B-46DB-83C7-547723E1D45A}" dt="2020-06-03T15:20:12.391" v="123" actId="113"/>
          <ac:spMkLst>
            <pc:docMk/>
            <pc:sldMk cId="0" sldId="274"/>
            <ac:spMk id="193" creationId="{00000000-0000-0000-0000-000000000000}"/>
          </ac:spMkLst>
        </pc:spChg>
        <pc:spChg chg="mod">
          <ac:chgData name="Jay Cebollero" userId="d39327243fa7a1e7" providerId="LiveId" clId="{43519E27-8E9B-46DB-83C7-547723E1D45A}" dt="2020-06-03T15:20:19.289" v="124" actId="20577"/>
          <ac:spMkLst>
            <pc:docMk/>
            <pc:sldMk cId="0" sldId="274"/>
            <ac:spMk id="194" creationId="{00000000-0000-0000-0000-000000000000}"/>
          </ac:spMkLst>
        </pc:spChg>
      </pc:sldChg>
      <pc:sldChg chg="modSp mod">
        <pc:chgData name="Jay Cebollero" userId="d39327243fa7a1e7" providerId="LiveId" clId="{43519E27-8E9B-46DB-83C7-547723E1D45A}" dt="2020-06-03T15:20:24.103" v="125" actId="113"/>
        <pc:sldMkLst>
          <pc:docMk/>
          <pc:sldMk cId="0" sldId="275"/>
        </pc:sldMkLst>
        <pc:spChg chg="mod">
          <ac:chgData name="Jay Cebollero" userId="d39327243fa7a1e7" providerId="LiveId" clId="{43519E27-8E9B-46DB-83C7-547723E1D45A}" dt="2020-06-03T15:20:24.103" v="125" actId="113"/>
          <ac:spMkLst>
            <pc:docMk/>
            <pc:sldMk cId="0" sldId="275"/>
            <ac:spMk id="199" creationId="{00000000-0000-0000-0000-000000000000}"/>
          </ac:spMkLst>
        </pc:spChg>
      </pc:sldChg>
      <pc:sldChg chg="modSp mod">
        <pc:chgData name="Jay Cebollero" userId="d39327243fa7a1e7" providerId="LiveId" clId="{43519E27-8E9B-46DB-83C7-547723E1D45A}" dt="2020-06-03T15:37:17.606" v="155" actId="1035"/>
        <pc:sldMkLst>
          <pc:docMk/>
          <pc:sldMk cId="0" sldId="276"/>
        </pc:sldMkLst>
        <pc:spChg chg="mod">
          <ac:chgData name="Jay Cebollero" userId="d39327243fa7a1e7" providerId="LiveId" clId="{43519E27-8E9B-46DB-83C7-547723E1D45A}" dt="2020-06-03T15:37:17.606" v="155" actId="1035"/>
          <ac:spMkLst>
            <pc:docMk/>
            <pc:sldMk cId="0" sldId="276"/>
            <ac:spMk id="205" creationId="{00000000-0000-0000-0000-000000000000}"/>
          </ac:spMkLst>
        </pc:spChg>
      </pc:sldChg>
      <pc:sldChg chg="modSp mod">
        <pc:chgData name="Jay Cebollero" userId="d39327243fa7a1e7" providerId="LiveId" clId="{43519E27-8E9B-46DB-83C7-547723E1D45A}" dt="2020-06-03T15:20:58.240" v="135" actId="403"/>
        <pc:sldMkLst>
          <pc:docMk/>
          <pc:sldMk cId="0" sldId="277"/>
        </pc:sldMkLst>
        <pc:spChg chg="mod">
          <ac:chgData name="Jay Cebollero" userId="d39327243fa7a1e7" providerId="LiveId" clId="{43519E27-8E9B-46DB-83C7-547723E1D45A}" dt="2020-06-03T15:20:40.427" v="129" actId="1035"/>
          <ac:spMkLst>
            <pc:docMk/>
            <pc:sldMk cId="0" sldId="277"/>
            <ac:spMk id="211" creationId="{00000000-0000-0000-0000-000000000000}"/>
          </ac:spMkLst>
        </pc:spChg>
        <pc:spChg chg="mod">
          <ac:chgData name="Jay Cebollero" userId="d39327243fa7a1e7" providerId="LiveId" clId="{43519E27-8E9B-46DB-83C7-547723E1D45A}" dt="2020-06-03T15:20:58.240" v="135" actId="403"/>
          <ac:spMkLst>
            <pc:docMk/>
            <pc:sldMk cId="0" sldId="277"/>
            <ac:spMk id="212" creationId="{00000000-0000-0000-0000-000000000000}"/>
          </ac:spMkLst>
        </pc:spChg>
      </pc:sldChg>
      <pc:sldChg chg="modSp mod">
        <pc:chgData name="Jay Cebollero" userId="d39327243fa7a1e7" providerId="LiveId" clId="{43519E27-8E9B-46DB-83C7-547723E1D45A}" dt="2020-06-03T15:21:14.229" v="148" actId="1038"/>
        <pc:sldMkLst>
          <pc:docMk/>
          <pc:sldMk cId="0" sldId="278"/>
        </pc:sldMkLst>
        <pc:spChg chg="mod">
          <ac:chgData name="Jay Cebollero" userId="d39327243fa7a1e7" providerId="LiveId" clId="{43519E27-8E9B-46DB-83C7-547723E1D45A}" dt="2020-06-03T15:21:04.193" v="136" actId="113"/>
          <ac:spMkLst>
            <pc:docMk/>
            <pc:sldMk cId="0" sldId="278"/>
            <ac:spMk id="217" creationId="{00000000-0000-0000-0000-000000000000}"/>
          </ac:spMkLst>
        </pc:spChg>
        <pc:spChg chg="mod">
          <ac:chgData name="Jay Cebollero" userId="d39327243fa7a1e7" providerId="LiveId" clId="{43519E27-8E9B-46DB-83C7-547723E1D45A}" dt="2020-06-03T15:21:14.229" v="148" actId="1038"/>
          <ac:spMkLst>
            <pc:docMk/>
            <pc:sldMk cId="0" sldId="278"/>
            <ac:spMk id="218" creationId="{00000000-0000-0000-0000-000000000000}"/>
          </ac:spMkLst>
        </pc:spChg>
      </pc:sldChg>
      <pc:sldChg chg="del">
        <pc:chgData name="Jay Cebollero" userId="d39327243fa7a1e7" providerId="LiveId" clId="{43519E27-8E9B-46DB-83C7-547723E1D45A}" dt="2020-06-03T15:22:04.270" v="152" actId="47"/>
        <pc:sldMkLst>
          <pc:docMk/>
          <pc:sldMk cId="0" sldId="279"/>
        </pc:sldMkLst>
      </pc:sldChg>
      <pc:sldChg chg="modSp mod">
        <pc:chgData name="Jay Cebollero" userId="d39327243fa7a1e7" providerId="LiveId" clId="{43519E27-8E9B-46DB-83C7-547723E1D45A}" dt="2020-06-03T15:18:50.382" v="98" actId="1037"/>
        <pc:sldMkLst>
          <pc:docMk/>
          <pc:sldMk cId="688209709" sldId="282"/>
        </pc:sldMkLst>
        <pc:spChg chg="mod">
          <ac:chgData name="Jay Cebollero" userId="d39327243fa7a1e7" providerId="LiveId" clId="{43519E27-8E9B-46DB-83C7-547723E1D45A}" dt="2020-06-03T15:18:33.620" v="80" actId="113"/>
          <ac:spMkLst>
            <pc:docMk/>
            <pc:sldMk cId="688209709" sldId="282"/>
            <ac:spMk id="163" creationId="{00000000-0000-0000-0000-000000000000}"/>
          </ac:spMkLst>
        </pc:spChg>
        <pc:spChg chg="mod">
          <ac:chgData name="Jay Cebollero" userId="d39327243fa7a1e7" providerId="LiveId" clId="{43519E27-8E9B-46DB-83C7-547723E1D45A}" dt="2020-06-03T15:18:50.382" v="98" actId="1037"/>
          <ac:spMkLst>
            <pc:docMk/>
            <pc:sldMk cId="688209709" sldId="282"/>
            <ac:spMk id="164" creationId="{00000000-0000-0000-0000-000000000000}"/>
          </ac:spMkLst>
        </pc:spChg>
      </pc:sldChg>
      <pc:sldChg chg="modSp mod">
        <pc:chgData name="Jay Cebollero" userId="d39327243fa7a1e7" providerId="LiveId" clId="{43519E27-8E9B-46DB-83C7-547723E1D45A}" dt="2020-06-03T15:21:26.902" v="150" actId="403"/>
        <pc:sldMkLst>
          <pc:docMk/>
          <pc:sldMk cId="1595831521" sldId="283"/>
        </pc:sldMkLst>
        <pc:spChg chg="mod">
          <ac:chgData name="Jay Cebollero" userId="d39327243fa7a1e7" providerId="LiveId" clId="{43519E27-8E9B-46DB-83C7-547723E1D45A}" dt="2020-06-03T15:21:18.876" v="149" actId="113"/>
          <ac:spMkLst>
            <pc:docMk/>
            <pc:sldMk cId="1595831521" sldId="283"/>
            <ac:spMk id="115" creationId="{00000000-0000-0000-0000-000000000000}"/>
          </ac:spMkLst>
        </pc:spChg>
        <pc:spChg chg="mod">
          <ac:chgData name="Jay Cebollero" userId="d39327243fa7a1e7" providerId="LiveId" clId="{43519E27-8E9B-46DB-83C7-547723E1D45A}" dt="2020-06-03T15:21:26.902" v="150" actId="403"/>
          <ac:spMkLst>
            <pc:docMk/>
            <pc:sldMk cId="1595831521" sldId="283"/>
            <ac:spMk id="116" creationId="{00000000-0000-0000-0000-000000000000}"/>
          </ac:spMkLst>
        </pc:spChg>
      </pc:sldChg>
      <pc:sldChg chg="add">
        <pc:chgData name="Jay Cebollero" userId="d39327243fa7a1e7" providerId="LiveId" clId="{43519E27-8E9B-46DB-83C7-547723E1D45A}" dt="2020-06-03T15:22:01.587" v="151"/>
        <pc:sldMkLst>
          <pc:docMk/>
          <pc:sldMk cId="0" sldId="326"/>
        </pc:sldMkLst>
      </pc:sldChg>
      <pc:sldChg chg="modSp mod">
        <pc:chgData name="Jay Cebollero" userId="d39327243fa7a1e7" providerId="LiveId" clId="{43519E27-8E9B-46DB-83C7-547723E1D45A}" dt="2020-06-03T15:14:39.301" v="21" actId="403"/>
        <pc:sldMkLst>
          <pc:docMk/>
          <pc:sldMk cId="0" sldId="327"/>
        </pc:sldMkLst>
        <pc:spChg chg="mod">
          <ac:chgData name="Jay Cebollero" userId="d39327243fa7a1e7" providerId="LiveId" clId="{43519E27-8E9B-46DB-83C7-547723E1D45A}" dt="2020-06-03T15:14:22.772" v="15" actId="113"/>
          <ac:spMkLst>
            <pc:docMk/>
            <pc:sldMk cId="0" sldId="327"/>
            <ac:spMk id="91" creationId="{00000000-0000-0000-0000-000000000000}"/>
          </ac:spMkLst>
        </pc:spChg>
        <pc:spChg chg="mod">
          <ac:chgData name="Jay Cebollero" userId="d39327243fa7a1e7" providerId="LiveId" clId="{43519E27-8E9B-46DB-83C7-547723E1D45A}" dt="2020-06-03T15:14:39.301" v="21" actId="403"/>
          <ac:spMkLst>
            <pc:docMk/>
            <pc:sldMk cId="0" sldId="327"/>
            <ac:spMk id="92" creationId="{00000000-0000-0000-0000-000000000000}"/>
          </ac:spMkLst>
        </pc:spChg>
      </pc:sldChg>
      <pc:sldChg chg="modSp mod">
        <pc:chgData name="Jay Cebollero" userId="d39327243fa7a1e7" providerId="LiveId" clId="{43519E27-8E9B-46DB-83C7-547723E1D45A}" dt="2020-06-03T15:20:07.408" v="122" actId="20577"/>
        <pc:sldMkLst>
          <pc:docMk/>
          <pc:sldMk cId="0" sldId="328"/>
        </pc:sldMkLst>
        <pc:spChg chg="mod">
          <ac:chgData name="Jay Cebollero" userId="d39327243fa7a1e7" providerId="LiveId" clId="{43519E27-8E9B-46DB-83C7-547723E1D45A}" dt="2020-06-03T15:20:00.629" v="121" actId="1036"/>
          <ac:spMkLst>
            <pc:docMk/>
            <pc:sldMk cId="0" sldId="328"/>
            <ac:spMk id="187" creationId="{00000000-0000-0000-0000-000000000000}"/>
          </ac:spMkLst>
        </pc:spChg>
        <pc:spChg chg="mod">
          <ac:chgData name="Jay Cebollero" userId="d39327243fa7a1e7" providerId="LiveId" clId="{43519E27-8E9B-46DB-83C7-547723E1D45A}" dt="2020-06-03T15:20:07.408" v="122" actId="20577"/>
          <ac:spMkLst>
            <pc:docMk/>
            <pc:sldMk cId="0" sldId="328"/>
            <ac:spMk id="188" creationId="{00000000-0000-0000-0000-000000000000}"/>
          </ac:spMkLst>
        </pc:spChg>
      </pc:sldChg>
      <pc:sldChg chg="add">
        <pc:chgData name="Jay Cebollero" userId="d39327243fa7a1e7" providerId="LiveId" clId="{43519E27-8E9B-46DB-83C7-547723E1D45A}" dt="2020-06-03T15:22:01.587" v="151"/>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803da6a99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g803da6a99b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803e4226dc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803e4226d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803da6a99b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g803da6a99b_0_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803da6a99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g803da6a99b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803da6a99b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g803da6a99b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7658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803e4226dc_0_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803e4226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803da6a99b_0_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803da6a99b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803da6a99b_0_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803da6a99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803da6a99b_0_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803da6a99b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3" name="Google Shape;203;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9" name="Google Shape;209;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5" name="Google Shape;215;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98498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idx="4294967295"/>
          </p:nvPr>
        </p:nvSpPr>
        <p:spPr>
          <a:xfrm>
            <a:off x="0" y="2971800"/>
            <a:ext cx="9144000" cy="914400"/>
          </a:xfrm>
          <a:prstGeom prst="rect">
            <a:avLst/>
          </a:prstGeom>
          <a:noFill/>
          <a:ln>
            <a:noFill/>
          </a:ln>
        </p:spPr>
        <p:txBody>
          <a:bodyPr spcFirstLastPara="1" wrap="square" lIns="45700" tIns="0" rIns="45700" bIns="0" anchor="b" anchorCtr="0">
            <a:noAutofit/>
          </a:bodyPr>
          <a:lstStyle/>
          <a:p>
            <a:pPr marL="0" marR="0" lvl="0" indent="0" algn="ctr" rtl="0">
              <a:lnSpc>
                <a:spcPct val="100000"/>
              </a:lnSpc>
              <a:spcBef>
                <a:spcPts val="0"/>
              </a:spcBef>
              <a:spcAft>
                <a:spcPts val="0"/>
              </a:spcAft>
              <a:buClr>
                <a:srgbClr val="FFBB76"/>
              </a:buClr>
              <a:buSzPts val="4800"/>
              <a:buFont typeface="Lucida Sans"/>
              <a:buNone/>
            </a:pPr>
            <a:r>
              <a:rPr lang="en-US" sz="4400" i="0" u="none" strike="noStrike" cap="none" dirty="0">
                <a:latin typeface="Lucida Sans"/>
                <a:ea typeface="Lucida Sans"/>
                <a:cs typeface="Lucida Sans"/>
                <a:sym typeface="Lucida Sans"/>
              </a:rPr>
              <a:t>Masonic Leadership Training</a:t>
            </a:r>
            <a:endParaRPr lang="en-US" sz="4400" cap="none" dirty="0"/>
          </a:p>
        </p:txBody>
      </p:sp>
      <p:sp>
        <p:nvSpPr>
          <p:cNvPr id="85" name="Google Shape;85;p13"/>
          <p:cNvSpPr txBox="1">
            <a:spLocks noGrp="1"/>
          </p:cNvSpPr>
          <p:nvPr>
            <p:ph type="subTitle" idx="1"/>
          </p:nvPr>
        </p:nvSpPr>
        <p:spPr>
          <a:xfrm>
            <a:off x="1220788" y="4419600"/>
            <a:ext cx="6400800" cy="8382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720"/>
              </a:spcBef>
              <a:spcAft>
                <a:spcPts val="0"/>
              </a:spcAft>
              <a:buSzPts val="2340"/>
              <a:buNone/>
            </a:pPr>
            <a:r>
              <a:rPr lang="en-US" sz="3600" i="0" u="none" cap="none" dirty="0">
                <a:solidFill>
                  <a:schemeClr val="lt1"/>
                </a:solidFill>
                <a:latin typeface="Libre Baskerville"/>
                <a:ea typeface="Libre Baskerville"/>
                <a:cs typeface="Libre Baskerville"/>
                <a:sym typeface="Libre Baskerville"/>
              </a:rPr>
              <a:t>10. Membership</a:t>
            </a:r>
            <a:endParaRPr lang="en-US" cap="none" dirty="0">
              <a:latin typeface="Libre Baskerville"/>
              <a:ea typeface="Libre Baskerville"/>
              <a:cs typeface="Libre Baskerville"/>
              <a:sym typeface="Libre Baskerville"/>
            </a:endParaRPr>
          </a:p>
        </p:txBody>
      </p:sp>
      <p:pic>
        <p:nvPicPr>
          <p:cNvPr id="86" name="Google Shape;86;p13"/>
          <p:cNvPicPr preferRelativeResize="0"/>
          <p:nvPr/>
        </p:nvPicPr>
        <p:blipFill rotWithShape="1">
          <a:blip r:embed="rId3">
            <a:alphaModFix/>
          </a:blip>
          <a:srcRect/>
          <a:stretch/>
        </p:blipFill>
        <p:spPr>
          <a:xfrm>
            <a:off x="3505200" y="228600"/>
            <a:ext cx="1831975"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152400"/>
            <a:ext cx="8229600" cy="914400"/>
          </a:xfrm>
          <a:prstGeom prst="rect">
            <a:avLst/>
          </a:prstGeom>
          <a:noFill/>
          <a:ln>
            <a:noFill/>
          </a:ln>
        </p:spPr>
        <p:txBody>
          <a:bodyPr spcFirstLastPara="1" wrap="square" lIns="91425" tIns="45700" rIns="91425" bIns="45700" anchor="ctr" anchorCtr="0">
            <a:noAutofit/>
          </a:bodyPr>
          <a:lstStyle/>
          <a:p>
            <a:pPr>
              <a:spcBef>
                <a:spcPts val="0"/>
              </a:spcBef>
              <a:buClr>
                <a:srgbClr val="FFBB76"/>
              </a:buClr>
              <a:buSzPts val="4400"/>
            </a:pPr>
            <a:r>
              <a:rPr lang="en-US" sz="4400" cap="none" dirty="0">
                <a:sym typeface="Lucida Sans"/>
              </a:rPr>
              <a:t>Inspir</a:t>
            </a:r>
            <a:r>
              <a:rPr lang="en-US" sz="4400" cap="none" dirty="0"/>
              <a:t>ing others</a:t>
            </a:r>
            <a:endParaRPr sz="4400" cap="none" dirty="0"/>
          </a:p>
        </p:txBody>
      </p:sp>
      <p:sp>
        <p:nvSpPr>
          <p:cNvPr id="140" name="Google Shape;140;p22"/>
          <p:cNvSpPr txBox="1">
            <a:spLocks noGrp="1"/>
          </p:cNvSpPr>
          <p:nvPr>
            <p:ph type="body" idx="1"/>
          </p:nvPr>
        </p:nvSpPr>
        <p:spPr>
          <a:xfrm>
            <a:off x="457200" y="1143000"/>
            <a:ext cx="8229600" cy="5410200"/>
          </a:xfrm>
          <a:prstGeom prst="rect">
            <a:avLst/>
          </a:prstGeom>
          <a:noFill/>
          <a:ln>
            <a:noFill/>
          </a:ln>
        </p:spPr>
        <p:txBody>
          <a:bodyPr spcFirstLastPara="1" wrap="square" lIns="91425" tIns="45700" rIns="91425" bIns="45700" anchor="t" anchorCtr="0">
            <a:noAutofit/>
          </a:bodyPr>
          <a:lstStyle/>
          <a:p>
            <a:pPr marL="547687" marR="0" lvl="0" indent="-398462" algn="l" rtl="0">
              <a:lnSpc>
                <a:spcPct val="100000"/>
              </a:lnSpc>
              <a:spcBef>
                <a:spcPts val="0"/>
              </a:spcBef>
              <a:spcAft>
                <a:spcPts val="0"/>
              </a:spcAft>
              <a:buSzPts val="2680"/>
              <a:buFont typeface="Libre Baskerville"/>
              <a:buChar char="•"/>
            </a:pPr>
            <a:r>
              <a:rPr lang="en-US" sz="2800" i="0" u="none" dirty="0">
                <a:solidFill>
                  <a:schemeClr val="lt1"/>
                </a:solidFill>
                <a:latin typeface="Libre Baskerville"/>
                <a:ea typeface="Libre Baskerville"/>
                <a:cs typeface="Libre Baskerville"/>
                <a:sym typeface="Libre Baskerville"/>
              </a:rPr>
              <a:t>When a member feels good about Freemasonry and what he is gaining from it, he will be active in the Lodge. </a:t>
            </a:r>
          </a:p>
          <a:p>
            <a:pPr marL="547687" marR="0" lvl="0" indent="-398462" algn="l" rtl="0">
              <a:lnSpc>
                <a:spcPct val="100000"/>
              </a:lnSpc>
              <a:spcBef>
                <a:spcPts val="0"/>
              </a:spcBef>
              <a:spcAft>
                <a:spcPts val="0"/>
              </a:spcAft>
              <a:buSzPts val="2680"/>
              <a:buFont typeface="Libre Baskerville"/>
              <a:buChar char="•"/>
            </a:pPr>
            <a:endParaRPr sz="2800" dirty="0">
              <a:latin typeface="Libre Baskerville"/>
              <a:ea typeface="Libre Baskerville"/>
              <a:cs typeface="Libre Baskerville"/>
              <a:sym typeface="Libre Baskerville"/>
            </a:endParaRPr>
          </a:p>
          <a:p>
            <a:pPr marL="547687" marR="0" lvl="0" indent="-398462" algn="l" rtl="0">
              <a:lnSpc>
                <a:spcPct val="100000"/>
              </a:lnSpc>
              <a:spcBef>
                <a:spcPts val="640"/>
              </a:spcBef>
              <a:spcAft>
                <a:spcPts val="0"/>
              </a:spcAft>
              <a:buSzPts val="2680"/>
              <a:buFont typeface="Libre Baskerville"/>
              <a:buChar char="•"/>
            </a:pPr>
            <a:r>
              <a:rPr lang="en-US" sz="2800" i="0" u="none" dirty="0">
                <a:solidFill>
                  <a:schemeClr val="lt1"/>
                </a:solidFill>
                <a:latin typeface="Libre Baskerville"/>
                <a:ea typeface="Libre Baskerville"/>
                <a:cs typeface="Libre Baskerville"/>
                <a:sym typeface="Libre Baskerville"/>
              </a:rPr>
              <a:t>He will talk enthusiastically to his relatives, friends and acquaintances about it and this </a:t>
            </a:r>
            <a:r>
              <a:rPr lang="en-US" sz="2800" dirty="0">
                <a:latin typeface="Libre Baskerville"/>
                <a:ea typeface="Libre Baskerville"/>
                <a:cs typeface="Libre Baskerville"/>
                <a:sym typeface="Libre Baskerville"/>
              </a:rPr>
              <a:t>becomes</a:t>
            </a:r>
            <a:r>
              <a:rPr lang="en-US" sz="2800" i="0" u="none" dirty="0">
                <a:solidFill>
                  <a:schemeClr val="lt1"/>
                </a:solidFill>
                <a:latin typeface="Libre Baskerville"/>
                <a:ea typeface="Libre Baskerville"/>
                <a:cs typeface="Libre Baskerville"/>
                <a:sym typeface="Libre Baskerville"/>
              </a:rPr>
              <a:t> most effective recruitment tool possible. It emanates from a well-designed program in your Lodge targeted to meet his wants and needs as well as those of Freemasonry.</a:t>
            </a:r>
            <a:endParaRPr sz="2800" dirty="0">
              <a:latin typeface="Libre Baskerville"/>
              <a:ea typeface="Libre Baskerville"/>
              <a:cs typeface="Libre Baskerville"/>
              <a:sym typeface="Libre Baskerville"/>
            </a:endParaRPr>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idx="4294967295"/>
          </p:nvPr>
        </p:nvSpPr>
        <p:spPr>
          <a:xfrm>
            <a:off x="0" y="274638"/>
            <a:ext cx="9144000" cy="716100"/>
          </a:xfrm>
          <a:prstGeom prst="rect">
            <a:avLst/>
          </a:prstGeom>
          <a:noFill/>
          <a:ln>
            <a:noFill/>
          </a:ln>
        </p:spPr>
        <p:txBody>
          <a:bodyPr spcFirstLastPara="1" wrap="square" lIns="91425" tIns="45700" rIns="91425" bIns="45700" anchor="ctr" anchorCtr="0">
            <a:noAutofit/>
          </a:bodyPr>
          <a:lstStyle/>
          <a:p>
            <a:pPr marL="0" marR="0" lvl="0" indent="0">
              <a:lnSpc>
                <a:spcPct val="100000"/>
              </a:lnSpc>
              <a:spcBef>
                <a:spcPts val="0"/>
              </a:spcBef>
              <a:spcAft>
                <a:spcPts val="0"/>
              </a:spcAft>
              <a:buClr>
                <a:srgbClr val="FFBB76"/>
              </a:buClr>
              <a:buSzPts val="4400"/>
            </a:pPr>
            <a:r>
              <a:rPr lang="en-US" sz="4400" cap="none" dirty="0">
                <a:sym typeface="Lucida Sans"/>
              </a:rPr>
              <a:t>What can we do?</a:t>
            </a:r>
            <a:endParaRPr sz="4400" cap="none" dirty="0"/>
          </a:p>
        </p:txBody>
      </p:sp>
      <p:sp>
        <p:nvSpPr>
          <p:cNvPr id="146" name="Google Shape;146;p23"/>
          <p:cNvSpPr txBox="1">
            <a:spLocks noGrp="1"/>
          </p:cNvSpPr>
          <p:nvPr>
            <p:ph type="body" idx="1"/>
          </p:nvPr>
        </p:nvSpPr>
        <p:spPr>
          <a:xfrm>
            <a:off x="131975" y="1219200"/>
            <a:ext cx="8531258" cy="5410200"/>
          </a:xfrm>
          <a:prstGeom prst="rect">
            <a:avLst/>
          </a:prstGeom>
          <a:noFill/>
          <a:ln>
            <a:noFill/>
          </a:ln>
        </p:spPr>
        <p:txBody>
          <a:bodyPr spcFirstLastPara="1" wrap="square" lIns="91425" tIns="45700" rIns="91425" bIns="45700" anchor="t" anchorCtr="0">
            <a:noAutofit/>
          </a:bodyPr>
          <a:lstStyle/>
          <a:p>
            <a:pPr marL="548640" marR="0" lvl="0" indent="0" algn="ctr" rtl="0">
              <a:lnSpc>
                <a:spcPct val="100000"/>
              </a:lnSpc>
              <a:spcBef>
                <a:spcPts val="0"/>
              </a:spcBef>
              <a:spcAft>
                <a:spcPts val="0"/>
              </a:spcAft>
              <a:buNone/>
            </a:pPr>
            <a:r>
              <a:rPr lang="en-US" sz="2400" dirty="0">
                <a:latin typeface="Libre Baskerville"/>
                <a:ea typeface="Libre Baskerville"/>
                <a:cs typeface="Libre Baskerville"/>
                <a:sym typeface="Libre Baskerville"/>
              </a:rPr>
              <a:t>OLD </a:t>
            </a:r>
            <a:r>
              <a:rPr lang="en-US" sz="2400" i="0" u="none" dirty="0">
                <a:solidFill>
                  <a:schemeClr val="lt1"/>
                </a:solidFill>
                <a:latin typeface="Libre Baskerville"/>
                <a:ea typeface="Libre Baskerville"/>
                <a:cs typeface="Libre Baskerville"/>
                <a:sym typeface="Libre Baskerville"/>
              </a:rPr>
              <a:t>MASONIC RECRUITING METHOD</a:t>
            </a:r>
            <a:endParaRPr sz="2400" i="0" u="none" dirty="0">
              <a:solidFill>
                <a:schemeClr val="lt1"/>
              </a:solidFill>
              <a:latin typeface="Libre Baskerville"/>
              <a:ea typeface="Libre Baskerville"/>
              <a:cs typeface="Libre Baskerville"/>
              <a:sym typeface="Libre Baskerville"/>
            </a:endParaRPr>
          </a:p>
          <a:p>
            <a:pPr marL="547687" marR="0" lvl="0" indent="-385762" algn="l" rtl="0">
              <a:lnSpc>
                <a:spcPct val="100000"/>
              </a:lnSpc>
              <a:spcBef>
                <a:spcPts val="560"/>
              </a:spcBef>
              <a:spcAft>
                <a:spcPts val="0"/>
              </a:spcAft>
              <a:buClr>
                <a:srgbClr val="0D171F"/>
              </a:buClr>
              <a:buSzPts val="2120"/>
              <a:buFont typeface="Libre Baskerville"/>
              <a:buChar char="•"/>
            </a:pPr>
            <a:r>
              <a:rPr lang="en-US" sz="2400" dirty="0">
                <a:latin typeface="Libre Baskerville"/>
                <a:ea typeface="Libre Baskerville"/>
                <a:cs typeface="Libre Baskerville"/>
                <a:sym typeface="Libre Baskerville"/>
              </a:rPr>
              <a:t>Today, many Masons know what “2B1ASK1” means. It was a recruitment method used for many years in recent times.  In effect, “2B1ASK1” means, “To be one (a Mason), you must ask one (a Mason).”  It usually appeared on a bumper sticker or sign intended to catch the curious eye of men and encourage them to ask about it. Masons were then free to pitch the idea of joining, since he “inquired” about joining our Fraternity.  </a:t>
            </a:r>
            <a:r>
              <a:rPr lang="en-US" sz="2400" i="0" u="none" dirty="0">
                <a:solidFill>
                  <a:schemeClr val="lt1"/>
                </a:solidFill>
                <a:latin typeface="Libre Baskerville"/>
                <a:ea typeface="Libre Baskerville"/>
                <a:cs typeface="Libre Baskerville"/>
                <a:sym typeface="Libre Baskerville"/>
              </a:rPr>
              <a:t>As the years passed, Freemasonry found the “waiting for a man to ask” recruitment method </a:t>
            </a:r>
            <a:r>
              <a:rPr lang="en-US" sz="2400" dirty="0">
                <a:latin typeface="Libre Baskerville"/>
                <a:ea typeface="Libre Baskerville"/>
                <a:cs typeface="Libre Baskerville"/>
                <a:sym typeface="Libre Baskerville"/>
              </a:rPr>
              <a:t>did not produce the same results as it once did</a:t>
            </a:r>
            <a:r>
              <a:rPr lang="en-US" sz="2400" i="0" u="none" dirty="0">
                <a:solidFill>
                  <a:schemeClr val="lt1"/>
                </a:solidFill>
                <a:latin typeface="Libre Baskerville"/>
                <a:ea typeface="Libre Baskerville"/>
                <a:cs typeface="Libre Baskerville"/>
                <a:sym typeface="Libre Baskerville"/>
              </a:rPr>
              <a:t>, </a:t>
            </a:r>
            <a:r>
              <a:rPr lang="en-US" sz="2400" dirty="0">
                <a:latin typeface="Libre Baskerville"/>
                <a:ea typeface="Libre Baskerville"/>
                <a:cs typeface="Libre Baskerville"/>
                <a:sym typeface="Libre Baskerville"/>
              </a:rPr>
              <a:t>therefore, our membership declined.  We have since created a new approach.</a:t>
            </a:r>
            <a:endParaRPr sz="2400" dirty="0">
              <a:latin typeface="Libre Baskerville"/>
              <a:ea typeface="Libre Baskerville"/>
              <a:cs typeface="Libre Baskerville"/>
              <a:sym typeface="Libre Baskerville"/>
            </a:endParaRPr>
          </a:p>
          <a:p>
            <a:pPr marL="547687" marR="0" lvl="0" indent="-295592" algn="l" rtl="0">
              <a:spcBef>
                <a:spcPts val="560"/>
              </a:spcBef>
              <a:spcAft>
                <a:spcPts val="0"/>
              </a:spcAft>
              <a:buClr>
                <a:srgbClr val="F9F9F9"/>
              </a:buClr>
              <a:buSzPts val="1820"/>
              <a:buFont typeface="Noto Sans Symbols"/>
              <a:buNone/>
            </a:pPr>
            <a:endParaRPr sz="28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457200" y="328487"/>
            <a:ext cx="8229600" cy="1143000"/>
          </a:xfrm>
          <a:prstGeom prst="rect">
            <a:avLst/>
          </a:prstGeom>
        </p:spPr>
        <p:txBody>
          <a:bodyPr spcFirstLastPara="1" wrap="square" lIns="91425" tIns="45700" rIns="91425" bIns="45700" anchor="ctr" anchorCtr="0">
            <a:noAutofit/>
          </a:bodyPr>
          <a:lstStyle/>
          <a:p>
            <a:pPr>
              <a:spcBef>
                <a:spcPts val="0"/>
              </a:spcBef>
              <a:buClr>
                <a:srgbClr val="FFBB76"/>
              </a:buClr>
              <a:buSzPts val="4400"/>
            </a:pPr>
            <a:r>
              <a:rPr lang="en-US" dirty="0"/>
              <a:t>Imagine,</a:t>
            </a:r>
            <a:endParaRPr dirty="0"/>
          </a:p>
          <a:p>
            <a:pPr>
              <a:spcBef>
                <a:spcPts val="0"/>
              </a:spcBef>
              <a:buClr>
                <a:srgbClr val="FFBB76"/>
              </a:buClr>
              <a:buSzPts val="4400"/>
            </a:pPr>
            <a:r>
              <a:rPr lang="en-US" dirty="0"/>
              <a:t>What if in 1996....</a:t>
            </a:r>
            <a:endParaRPr dirty="0"/>
          </a:p>
        </p:txBody>
      </p:sp>
      <p:sp>
        <p:nvSpPr>
          <p:cNvPr id="152" name="Google Shape;152;p24"/>
          <p:cNvSpPr txBox="1">
            <a:spLocks noGrp="1"/>
          </p:cNvSpPr>
          <p:nvPr>
            <p:ph type="body" idx="1"/>
          </p:nvPr>
        </p:nvSpPr>
        <p:spPr>
          <a:xfrm>
            <a:off x="457200" y="1600199"/>
            <a:ext cx="8229600" cy="4810027"/>
          </a:xfrm>
          <a:prstGeom prst="rect">
            <a:avLst/>
          </a:prstGeom>
        </p:spPr>
        <p:txBody>
          <a:bodyPr spcFirstLastPara="1" wrap="square" lIns="91425" tIns="45700" rIns="91425" bIns="45700" anchor="t" anchorCtr="0">
            <a:noAutofit/>
          </a:bodyPr>
          <a:lstStyle/>
          <a:p>
            <a:pPr marL="457200" lvl="0" indent="-392430" algn="l" rtl="0">
              <a:spcBef>
                <a:spcPts val="640"/>
              </a:spcBef>
              <a:spcAft>
                <a:spcPts val="0"/>
              </a:spcAft>
              <a:buSzPts val="2580"/>
              <a:buFont typeface="Libre Baskerville"/>
              <a:buChar char="•"/>
            </a:pPr>
            <a:r>
              <a:rPr lang="en-US" sz="2900" dirty="0">
                <a:latin typeface="Libre Baskerville"/>
                <a:ea typeface="Libre Baskerville"/>
                <a:cs typeface="Libre Baskerville"/>
                <a:sym typeface="Libre Baskerville"/>
              </a:rPr>
              <a:t>a Father asked his son to be a Mason,</a:t>
            </a:r>
            <a:endParaRPr sz="2900" dirty="0">
              <a:latin typeface="Libre Baskerville"/>
              <a:ea typeface="Libre Baskerville"/>
              <a:cs typeface="Libre Baskerville"/>
              <a:sym typeface="Libre Baskerville"/>
            </a:endParaRPr>
          </a:p>
          <a:p>
            <a:pPr marL="457200" lvl="0" indent="-392430" algn="l" rtl="0">
              <a:spcBef>
                <a:spcPts val="0"/>
              </a:spcBef>
              <a:spcAft>
                <a:spcPts val="0"/>
              </a:spcAft>
              <a:buSzPts val="2580"/>
              <a:buFont typeface="Libre Baskerville"/>
              <a:buChar char="•"/>
            </a:pPr>
            <a:r>
              <a:rPr lang="en-US" sz="2900" dirty="0">
                <a:latin typeface="Libre Baskerville"/>
                <a:ea typeface="Libre Baskerville"/>
                <a:cs typeface="Libre Baskerville"/>
                <a:sym typeface="Libre Baskerville"/>
              </a:rPr>
              <a:t>a Son asked his Father to be a Mason,</a:t>
            </a:r>
            <a:endParaRPr sz="2900" dirty="0">
              <a:latin typeface="Libre Baskerville"/>
              <a:ea typeface="Libre Baskerville"/>
              <a:cs typeface="Libre Baskerville"/>
              <a:sym typeface="Libre Baskerville"/>
            </a:endParaRPr>
          </a:p>
          <a:p>
            <a:pPr marL="457200" lvl="0" indent="-392430" algn="l" rtl="0">
              <a:spcBef>
                <a:spcPts val="0"/>
              </a:spcBef>
              <a:spcAft>
                <a:spcPts val="0"/>
              </a:spcAft>
              <a:buSzPts val="2580"/>
              <a:buFont typeface="Libre Baskerville"/>
              <a:buChar char="•"/>
            </a:pPr>
            <a:r>
              <a:rPr lang="en-US" sz="2900" dirty="0">
                <a:latin typeface="Libre Baskerville"/>
                <a:ea typeface="Libre Baskerville"/>
                <a:cs typeface="Libre Baskerville"/>
                <a:sym typeface="Libre Baskerville"/>
              </a:rPr>
              <a:t>a Brother asked his Brother to be a Mason,</a:t>
            </a:r>
            <a:endParaRPr sz="2900" dirty="0">
              <a:latin typeface="Libre Baskerville"/>
              <a:ea typeface="Libre Baskerville"/>
              <a:cs typeface="Libre Baskerville"/>
              <a:sym typeface="Libre Baskerville"/>
            </a:endParaRPr>
          </a:p>
          <a:p>
            <a:pPr marL="457200" lvl="0" indent="-392430" algn="l" rtl="0">
              <a:spcBef>
                <a:spcPts val="0"/>
              </a:spcBef>
              <a:spcAft>
                <a:spcPts val="0"/>
              </a:spcAft>
              <a:buSzPts val="2580"/>
              <a:buFont typeface="Libre Baskerville"/>
              <a:buChar char="•"/>
            </a:pPr>
            <a:r>
              <a:rPr lang="en-US" sz="2900" dirty="0">
                <a:latin typeface="Libre Baskerville"/>
                <a:ea typeface="Libre Baskerville"/>
                <a:cs typeface="Libre Baskerville"/>
                <a:sym typeface="Libre Baskerville"/>
              </a:rPr>
              <a:t>a man asked his nephew, uncle or co-worker to be a Mason?</a:t>
            </a:r>
            <a:endParaRPr sz="2900" dirty="0">
              <a:latin typeface="Libre Baskerville"/>
              <a:ea typeface="Libre Baskerville"/>
              <a:cs typeface="Libre Baskerville"/>
              <a:sym typeface="Libre Baskerville"/>
            </a:endParaRPr>
          </a:p>
          <a:p>
            <a:pPr marL="0" lvl="0" indent="0" algn="l" rtl="0">
              <a:spcBef>
                <a:spcPts val="640"/>
              </a:spcBef>
              <a:spcAft>
                <a:spcPts val="0"/>
              </a:spcAft>
              <a:buNone/>
            </a:pPr>
            <a:r>
              <a:rPr lang="en-US" sz="2900" dirty="0">
                <a:latin typeface="Libre Baskerville"/>
                <a:ea typeface="Libre Baskerville"/>
                <a:cs typeface="Libre Baskerville"/>
                <a:sym typeface="Libre Baskerville"/>
              </a:rPr>
              <a:t>Where would our Fraternity be right now had most of these men approached this method of recruitment while also remembering their obligation.  </a:t>
            </a:r>
            <a:endParaRPr sz="2900" dirty="0">
              <a:latin typeface="Libre Baskerville"/>
              <a:ea typeface="Libre Baskerville"/>
              <a:cs typeface="Libre Baskerville"/>
              <a:sym typeface="Libre Baskerville"/>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nSpc>
                <a:spcPct val="100000"/>
              </a:lnSpc>
              <a:spcBef>
                <a:spcPts val="0"/>
              </a:spcBef>
              <a:spcAft>
                <a:spcPts val="0"/>
              </a:spcAft>
              <a:buClr>
                <a:srgbClr val="FFBB76"/>
              </a:buClr>
              <a:buSzPts val="4400"/>
            </a:pPr>
            <a:r>
              <a:rPr lang="en-US" sz="4400" cap="none" dirty="0">
                <a:sym typeface="Lucida Sans"/>
              </a:rPr>
              <a:t>POP QUIZ</a:t>
            </a:r>
            <a:endParaRPr sz="4400" cap="none" dirty="0"/>
          </a:p>
        </p:txBody>
      </p:sp>
      <p:sp>
        <p:nvSpPr>
          <p:cNvPr id="158" name="Google Shape;158;p25"/>
          <p:cNvSpPr txBox="1">
            <a:spLocks noGrp="1"/>
          </p:cNvSpPr>
          <p:nvPr>
            <p:ph type="body" idx="1"/>
          </p:nvPr>
        </p:nvSpPr>
        <p:spPr>
          <a:xfrm>
            <a:off x="457200" y="1600200"/>
            <a:ext cx="8229600" cy="4708500"/>
          </a:xfrm>
          <a:prstGeom prst="rect">
            <a:avLst/>
          </a:prstGeom>
          <a:noFill/>
          <a:ln>
            <a:noFill/>
          </a:ln>
        </p:spPr>
        <p:txBody>
          <a:bodyPr spcFirstLastPara="1" wrap="square" lIns="91425" tIns="45700" rIns="91425" bIns="45700" anchor="t" anchorCtr="0">
            <a:noAutofit/>
          </a:bodyPr>
          <a:lstStyle/>
          <a:p>
            <a:pPr marL="547687" marR="0" lvl="0" indent="-228282" algn="l" rtl="0">
              <a:lnSpc>
                <a:spcPct val="100000"/>
              </a:lnSpc>
              <a:spcBef>
                <a:spcPts val="0"/>
              </a:spcBef>
              <a:spcAft>
                <a:spcPts val="0"/>
              </a:spcAft>
              <a:buClr>
                <a:srgbClr val="0D171F"/>
              </a:buClr>
              <a:buSzPts val="2880"/>
              <a:buFont typeface="Arial"/>
              <a:buNone/>
            </a:pPr>
            <a:endParaRPr lang="en-US" sz="3200" b="0" i="0" u="none" dirty="0">
              <a:solidFill>
                <a:schemeClr val="lt1"/>
              </a:solidFill>
              <a:latin typeface="Book Antiqua"/>
              <a:ea typeface="Book Antiqua"/>
              <a:cs typeface="Book Antiqua"/>
              <a:sym typeface="Book Antiqua"/>
            </a:endParaRPr>
          </a:p>
          <a:p>
            <a:pPr marL="136525" marR="0" lvl="0" indent="0" algn="ctr" rtl="0">
              <a:lnSpc>
                <a:spcPct val="100000"/>
              </a:lnSpc>
              <a:spcBef>
                <a:spcPts val="640"/>
              </a:spcBef>
              <a:spcAft>
                <a:spcPts val="0"/>
              </a:spcAft>
              <a:buClr>
                <a:srgbClr val="0D171F"/>
              </a:buClr>
              <a:buSzPts val="2880"/>
              <a:buNone/>
            </a:pPr>
            <a:r>
              <a:rPr lang="en-US" sz="4000" i="0" u="none" dirty="0">
                <a:solidFill>
                  <a:schemeClr val="lt1"/>
                </a:solidFill>
                <a:latin typeface="Libre Baskerville"/>
                <a:ea typeface="Libre Baskerville"/>
                <a:cs typeface="Libre Baskerville"/>
                <a:sym typeface="Libre Baskerville"/>
              </a:rPr>
              <a:t>Can you invite a man to join our Fraternity?</a:t>
            </a:r>
            <a:endParaRPr sz="4000" dirty="0">
              <a:latin typeface="Libre Baskerville"/>
              <a:ea typeface="Libre Baskerville"/>
              <a:cs typeface="Libre Baskerville"/>
              <a:sym typeface="Libre Baskervill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title" idx="4294967295"/>
          </p:nvPr>
        </p:nvSpPr>
        <p:spPr>
          <a:xfrm>
            <a:off x="457200" y="274638"/>
            <a:ext cx="8229600" cy="56434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Digest Chapter 44.10</a:t>
            </a:r>
            <a:endParaRPr lang="en-US" cap="none" dirty="0"/>
          </a:p>
        </p:txBody>
      </p:sp>
      <p:sp>
        <p:nvSpPr>
          <p:cNvPr id="164" name="Google Shape;164;p26"/>
          <p:cNvSpPr txBox="1">
            <a:spLocks noGrp="1"/>
          </p:cNvSpPr>
          <p:nvPr>
            <p:ph type="body" idx="1"/>
          </p:nvPr>
        </p:nvSpPr>
        <p:spPr>
          <a:xfrm>
            <a:off x="457200" y="952107"/>
            <a:ext cx="8305800" cy="5220093"/>
          </a:xfrm>
          <a:prstGeom prst="rect">
            <a:avLst/>
          </a:prstGeom>
          <a:noFill/>
          <a:ln>
            <a:noFill/>
          </a:ln>
        </p:spPr>
        <p:txBody>
          <a:bodyPr spcFirstLastPara="1" wrap="square" lIns="91425" tIns="45700" rIns="91425" bIns="45700" anchor="t" anchorCtr="0">
            <a:noAutofit/>
          </a:bodyPr>
          <a:lstStyle/>
          <a:p>
            <a:pPr marL="547687" marR="0" lvl="0" indent="-404812" algn="l" rtl="0">
              <a:lnSpc>
                <a:spcPct val="100000"/>
              </a:lnSpc>
              <a:spcBef>
                <a:spcPts val="0"/>
              </a:spcBef>
              <a:spcAft>
                <a:spcPts val="0"/>
              </a:spcAft>
              <a:buSzPts val="1970"/>
              <a:buFont typeface="Arial"/>
              <a:buChar char="•"/>
            </a:pPr>
            <a:endParaRPr lang="en-US" sz="2400" i="0" u="none" dirty="0">
              <a:solidFill>
                <a:schemeClr val="lt1"/>
              </a:solidFill>
              <a:latin typeface="Libre Baskerville"/>
              <a:ea typeface="Libre Baskerville"/>
              <a:cs typeface="Libre Baskerville"/>
              <a:sym typeface="Libre Baskerville"/>
            </a:endParaRPr>
          </a:p>
          <a:p>
            <a:pPr marL="547687" marR="0" lvl="0" indent="-404812" algn="l" rtl="0">
              <a:lnSpc>
                <a:spcPct val="100000"/>
              </a:lnSpc>
              <a:spcBef>
                <a:spcPts val="0"/>
              </a:spcBef>
              <a:spcAft>
                <a:spcPts val="0"/>
              </a:spcAft>
              <a:buSzPts val="1970"/>
              <a:buFont typeface="Arial"/>
              <a:buChar char="•"/>
            </a:pPr>
            <a:r>
              <a:rPr lang="en-US" sz="2400" i="0" u="none" dirty="0">
                <a:solidFill>
                  <a:schemeClr val="lt1"/>
                </a:solidFill>
                <a:latin typeface="Libre Baskerville"/>
                <a:ea typeface="Libre Baskerville"/>
                <a:cs typeface="Libre Baskerville"/>
                <a:sym typeface="Libre Baskerville"/>
              </a:rPr>
              <a:t>It is not unlawful for a Mason to ask a non-Mason if he would like to apply to become a Mason and offer to furnish a non-Mason information about Freemasonry including the procedures to be followed to become a Mason and offer assistance in the event the non-Mason should desire to become a member of the fraternity nor will it be unlawful for the Mason to remind the non-Mason of the offer but if no favorable response is made to the offer and reminder no further offer shall be made to the non-Mason. (1996)</a:t>
            </a:r>
          </a:p>
          <a:p>
            <a:pPr marL="547687" marR="0" lvl="0" indent="-404812" algn="l" rtl="0">
              <a:lnSpc>
                <a:spcPct val="100000"/>
              </a:lnSpc>
              <a:spcBef>
                <a:spcPts val="0"/>
              </a:spcBef>
              <a:spcAft>
                <a:spcPts val="0"/>
              </a:spcAft>
              <a:buSzPts val="1970"/>
              <a:buFont typeface="Arial"/>
              <a:buChar char="•"/>
            </a:pPr>
            <a:endParaRPr lang="en-US" sz="2200" dirty="0">
              <a:latin typeface="Libre Baskerville"/>
              <a:ea typeface="Libre Baskerville"/>
              <a:cs typeface="Libre Baskerville"/>
              <a:sym typeface="Libre Baskerville"/>
            </a:endParaRPr>
          </a:p>
          <a:p>
            <a:pPr marL="547687" marR="0" lvl="0" indent="-404812" algn="l" rtl="0">
              <a:lnSpc>
                <a:spcPct val="100000"/>
              </a:lnSpc>
              <a:spcBef>
                <a:spcPts val="0"/>
              </a:spcBef>
              <a:spcAft>
                <a:spcPts val="0"/>
              </a:spcAft>
              <a:buSzPts val="1970"/>
              <a:buFont typeface="Arial"/>
              <a:buChar char="•"/>
            </a:pPr>
            <a:r>
              <a:rPr lang="en-US" sz="2200" b="1" dirty="0">
                <a:latin typeface="Libre Baskerville"/>
                <a:ea typeface="Libre Baskerville"/>
                <a:cs typeface="Libre Baskerville"/>
                <a:sym typeface="Libre Baskerville"/>
              </a:rPr>
              <a:t>AND…</a:t>
            </a:r>
            <a:r>
              <a:rPr lang="en-US" sz="2200" dirty="0">
                <a:latin typeface="Libre Baskerville"/>
                <a:ea typeface="Libre Baskerville"/>
                <a:cs typeface="Libre Baskerville"/>
                <a:sym typeface="Libre Baskerville"/>
              </a:rPr>
              <a:t> </a:t>
            </a:r>
            <a:endParaRPr sz="3100" dirty="0">
              <a:latin typeface="Libre Baskerville"/>
              <a:ea typeface="Libre Baskerville"/>
              <a:cs typeface="Libre Baskerville"/>
              <a:sym typeface="Libre Baskerville"/>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title" idx="4294967295"/>
          </p:nvPr>
        </p:nvSpPr>
        <p:spPr>
          <a:xfrm>
            <a:off x="457200" y="274638"/>
            <a:ext cx="8229600" cy="564348"/>
          </a:xfrm>
          <a:prstGeom prst="rect">
            <a:avLst/>
          </a:prstGeom>
          <a:noFill/>
          <a:ln>
            <a:noFill/>
          </a:ln>
        </p:spPr>
        <p:txBody>
          <a:bodyPr spcFirstLastPara="1" wrap="square" lIns="91425" tIns="45700" rIns="91425" bIns="45700" anchor="ctr" anchorCtr="0">
            <a:noAutofit/>
          </a:bodyPr>
          <a:lstStyle/>
          <a:p>
            <a:pPr>
              <a:spcBef>
                <a:spcPts val="0"/>
              </a:spcBef>
              <a:buClr>
                <a:srgbClr val="FFBB76"/>
              </a:buClr>
              <a:buSzPts val="4400"/>
            </a:pPr>
            <a:r>
              <a:rPr lang="en-US" sz="4400" cap="none" dirty="0"/>
              <a:t>Digest Chapter 44.10</a:t>
            </a:r>
            <a:endParaRPr sz="4400" cap="none" dirty="0"/>
          </a:p>
        </p:txBody>
      </p:sp>
      <p:sp>
        <p:nvSpPr>
          <p:cNvPr id="164" name="Google Shape;164;p26"/>
          <p:cNvSpPr txBox="1">
            <a:spLocks noGrp="1"/>
          </p:cNvSpPr>
          <p:nvPr>
            <p:ph type="body" idx="1"/>
          </p:nvPr>
        </p:nvSpPr>
        <p:spPr>
          <a:xfrm>
            <a:off x="685800" y="1066800"/>
            <a:ext cx="8077200" cy="4876800"/>
          </a:xfrm>
          <a:prstGeom prst="rect">
            <a:avLst/>
          </a:prstGeom>
          <a:noFill/>
          <a:ln>
            <a:noFill/>
          </a:ln>
        </p:spPr>
        <p:txBody>
          <a:bodyPr spcFirstLastPara="1" wrap="square" lIns="91425" tIns="45700" rIns="91425" bIns="45700" anchor="t" anchorCtr="0">
            <a:noAutofit/>
          </a:bodyPr>
          <a:lstStyle/>
          <a:p>
            <a:pPr marL="142875" marR="0" lvl="0" indent="0" algn="l" rtl="0">
              <a:lnSpc>
                <a:spcPct val="100000"/>
              </a:lnSpc>
              <a:spcBef>
                <a:spcPts val="460"/>
              </a:spcBef>
              <a:spcAft>
                <a:spcPts val="0"/>
              </a:spcAft>
              <a:buClr>
                <a:srgbClr val="0D171F"/>
              </a:buClr>
              <a:buSzPts val="1970"/>
              <a:buNone/>
            </a:pPr>
            <a:r>
              <a:rPr lang="en-US" i="0" u="none" dirty="0">
                <a:solidFill>
                  <a:schemeClr val="lt1"/>
                </a:solidFill>
                <a:latin typeface="Libre Baskerville"/>
                <a:ea typeface="Libre Baskerville"/>
                <a:cs typeface="Libre Baskerville"/>
                <a:sym typeface="Libre Baskerville"/>
              </a:rPr>
              <a:t>Any such inquiry or offer shall be limited to a non-Mason who is believed to be of good morals, high character, upright in his community and has a favorable impression of our Fraternity. It shall be unlawful to urge, insist, attempt to persuade, argue, or use any other device or tactic to induce a non-Mason to petition for membership in the Fraternity. (1996)</a:t>
            </a:r>
            <a:endParaRPr dirty="0">
              <a:latin typeface="Libre Baskerville"/>
              <a:ea typeface="Libre Baskerville"/>
              <a:cs typeface="Libre Baskerville"/>
              <a:sym typeface="Libre Baskerville"/>
            </a:endParaRPr>
          </a:p>
        </p:txBody>
      </p:sp>
    </p:spTree>
    <p:extLst>
      <p:ext uri="{BB962C8B-B14F-4D97-AF65-F5344CB8AC3E}">
        <p14:creationId xmlns:p14="http://schemas.microsoft.com/office/powerpoint/2010/main" val="6882097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title"/>
          </p:nvPr>
        </p:nvSpPr>
        <p:spPr>
          <a:xfrm>
            <a:off x="457200" y="274637"/>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FFBB76"/>
              </a:buClr>
              <a:buSzPts val="4400"/>
            </a:pPr>
            <a:r>
              <a:rPr lang="en-US" dirty="0"/>
              <a:t>The answer is </a:t>
            </a:r>
            <a:r>
              <a:rPr lang="en-US" b="1" dirty="0"/>
              <a:t>YES!</a:t>
            </a:r>
            <a:endParaRPr b="1" dirty="0"/>
          </a:p>
        </p:txBody>
      </p:sp>
      <p:sp>
        <p:nvSpPr>
          <p:cNvPr id="170" name="Google Shape;170;p27"/>
          <p:cNvSpPr txBox="1">
            <a:spLocks noGrp="1"/>
          </p:cNvSpPr>
          <p:nvPr>
            <p:ph type="body" idx="1"/>
          </p:nvPr>
        </p:nvSpPr>
        <p:spPr>
          <a:xfrm>
            <a:off x="457200" y="1600200"/>
            <a:ext cx="8229600" cy="4708500"/>
          </a:xfrm>
          <a:prstGeom prst="rect">
            <a:avLst/>
          </a:prstGeom>
        </p:spPr>
        <p:txBody>
          <a:bodyPr spcFirstLastPara="1" wrap="square" lIns="91425" tIns="45700" rIns="91425" bIns="45700" anchor="t" anchorCtr="0">
            <a:noAutofit/>
          </a:bodyPr>
          <a:lstStyle/>
          <a:p>
            <a:pPr marL="547687" lvl="0" indent="-411162" algn="l" rtl="0">
              <a:spcBef>
                <a:spcPts val="480"/>
              </a:spcBef>
              <a:spcAft>
                <a:spcPts val="0"/>
              </a:spcAft>
              <a:buClr>
                <a:srgbClr val="0D171F"/>
              </a:buClr>
              <a:buSzPts val="2160"/>
              <a:buFont typeface="Libre Baskerville"/>
              <a:buChar char="•"/>
            </a:pPr>
            <a:r>
              <a:rPr lang="en-US" dirty="0">
                <a:latin typeface="Libre Baskerville"/>
                <a:ea typeface="Libre Baskerville"/>
                <a:cs typeface="Libre Baskerville"/>
                <a:sym typeface="Libre Baskerville"/>
              </a:rPr>
              <a:t>However, you must remember, it’s your responsibility to make sure that YOU would sit in lodge with THESE men.</a:t>
            </a:r>
          </a:p>
          <a:p>
            <a:pPr marL="547687" lvl="0" indent="-411162" algn="l" rtl="0">
              <a:spcBef>
                <a:spcPts val="480"/>
              </a:spcBef>
              <a:spcAft>
                <a:spcPts val="0"/>
              </a:spcAft>
              <a:buClr>
                <a:srgbClr val="0D171F"/>
              </a:buClr>
              <a:buSzPts val="2160"/>
              <a:buFont typeface="Libre Baskerville"/>
              <a:buChar char="•"/>
            </a:pPr>
            <a:endParaRPr lang="en-US" dirty="0">
              <a:latin typeface="Libre Baskerville"/>
              <a:ea typeface="Libre Baskerville"/>
              <a:cs typeface="Libre Baskerville"/>
              <a:sym typeface="Libre Baskerville"/>
            </a:endParaRPr>
          </a:p>
          <a:p>
            <a:pPr marL="547687" lvl="0" indent="-411162" algn="l" rtl="0">
              <a:spcBef>
                <a:spcPts val="480"/>
              </a:spcBef>
              <a:spcAft>
                <a:spcPts val="0"/>
              </a:spcAft>
              <a:buClr>
                <a:srgbClr val="0D171F"/>
              </a:buClr>
              <a:buSzPts val="2160"/>
              <a:buFont typeface="Libre Baskerville"/>
              <a:buChar char="•"/>
            </a:pPr>
            <a:r>
              <a:rPr lang="en-US" dirty="0">
                <a:latin typeface="Libre Baskerville"/>
                <a:ea typeface="Libre Baskerville"/>
                <a:cs typeface="Libre Baskerville"/>
                <a:sym typeface="Libre Baskerville"/>
              </a:rPr>
              <a:t>That they are men who would remain bound by the same obligations you have taken, regardless of how they find their way to our door</a:t>
            </a:r>
            <a:r>
              <a:rPr lang="en-US" sz="2800" dirty="0">
                <a:latin typeface="Libre Baskerville"/>
                <a:ea typeface="Libre Baskerville"/>
                <a:cs typeface="Libre Baskerville"/>
                <a:sym typeface="Libre Baskerville"/>
              </a:rPr>
              <a:t>. </a:t>
            </a:r>
            <a:endParaRPr sz="4000" dirty="0">
              <a:latin typeface="Libre Baskerville"/>
              <a:ea typeface="Libre Baskerville"/>
              <a:cs typeface="Libre Baskerville"/>
              <a:sym typeface="Libre Baskerville"/>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8"/>
          <p:cNvSpPr txBox="1">
            <a:spLocks noGrp="1"/>
          </p:cNvSpPr>
          <p:nvPr>
            <p:ph type="title" idx="4294967295"/>
          </p:nvPr>
        </p:nvSpPr>
        <p:spPr>
          <a:xfrm>
            <a:off x="457200" y="0"/>
            <a:ext cx="8229600" cy="838200"/>
          </a:xfrm>
          <a:prstGeom prst="rect">
            <a:avLst/>
          </a:prstGeom>
          <a:noFill/>
          <a:ln>
            <a:noFill/>
          </a:ln>
        </p:spPr>
        <p:txBody>
          <a:bodyPr spcFirstLastPara="1" wrap="square" lIns="91425" tIns="45700" rIns="91425" bIns="45700" anchor="ctr" anchorCtr="0">
            <a:noAutofit/>
          </a:bodyPr>
          <a:lstStyle/>
          <a:p>
            <a:pPr marR="0">
              <a:lnSpc>
                <a:spcPct val="100000"/>
              </a:lnSpc>
              <a:spcBef>
                <a:spcPts val="0"/>
              </a:spcBef>
              <a:buClr>
                <a:srgbClr val="FFBB76"/>
              </a:buClr>
              <a:buSzPts val="4400"/>
            </a:pPr>
            <a:r>
              <a:rPr lang="en-US" sz="4400" cap="none" dirty="0"/>
              <a:t>Membership Development</a:t>
            </a:r>
            <a:endParaRPr sz="4400" cap="none" dirty="0"/>
          </a:p>
        </p:txBody>
      </p:sp>
      <p:sp>
        <p:nvSpPr>
          <p:cNvPr id="176" name="Google Shape;176;p28"/>
          <p:cNvSpPr txBox="1">
            <a:spLocks noGrp="1"/>
          </p:cNvSpPr>
          <p:nvPr>
            <p:ph type="body" idx="1"/>
          </p:nvPr>
        </p:nvSpPr>
        <p:spPr>
          <a:xfrm>
            <a:off x="762000" y="990600"/>
            <a:ext cx="7696200" cy="5410200"/>
          </a:xfrm>
          <a:prstGeom prst="rect">
            <a:avLst/>
          </a:prstGeom>
          <a:noFill/>
          <a:ln>
            <a:noFill/>
          </a:ln>
        </p:spPr>
        <p:txBody>
          <a:bodyPr spcFirstLastPara="1" wrap="square" lIns="91425" tIns="45700" rIns="91425" bIns="45700" anchor="t" anchorCtr="0">
            <a:noAutofit/>
          </a:bodyPr>
          <a:lstStyle/>
          <a:p>
            <a:pPr marL="136525" marR="0" lvl="0" indent="0" algn="l" rtl="0">
              <a:lnSpc>
                <a:spcPct val="100000"/>
              </a:lnSpc>
              <a:spcBef>
                <a:spcPts val="0"/>
              </a:spcBef>
              <a:spcAft>
                <a:spcPts val="0"/>
              </a:spcAft>
              <a:buClr>
                <a:srgbClr val="F9F9F9"/>
              </a:buClr>
              <a:buSzPts val="2080"/>
              <a:buFont typeface="Noto Sans Symbols"/>
              <a:buNone/>
            </a:pPr>
            <a:r>
              <a:rPr lang="en-US" sz="2900" i="0" u="none" dirty="0">
                <a:solidFill>
                  <a:schemeClr val="lt1"/>
                </a:solidFill>
                <a:latin typeface="Libre Baskerville"/>
                <a:ea typeface="Libre Baskerville"/>
                <a:cs typeface="Libre Baskerville"/>
                <a:sym typeface="Libre Baskerville"/>
              </a:rPr>
              <a:t>The </a:t>
            </a:r>
            <a:r>
              <a:rPr lang="en-US" sz="2900" dirty="0">
                <a:latin typeface="Libre Baskerville"/>
                <a:ea typeface="Libre Baskerville"/>
                <a:cs typeface="Libre Baskerville"/>
                <a:sym typeface="Libre Baskerville"/>
              </a:rPr>
              <a:t>Membership Development</a:t>
            </a:r>
            <a:r>
              <a:rPr lang="en-US" sz="2900" i="0" u="none" dirty="0">
                <a:solidFill>
                  <a:schemeClr val="lt1"/>
                </a:solidFill>
                <a:latin typeface="Libre Baskerville"/>
                <a:ea typeface="Libre Baskerville"/>
                <a:cs typeface="Libre Baskerville"/>
                <a:sym typeface="Libre Baskerville"/>
              </a:rPr>
              <a:t> Program is  designed to increase membership in the Fraternity Statewide. The key elements of this program are:</a:t>
            </a:r>
            <a:endParaRPr sz="2900" i="0" u="none" dirty="0">
              <a:solidFill>
                <a:schemeClr val="lt1"/>
              </a:solidFill>
              <a:latin typeface="Libre Baskerville"/>
              <a:ea typeface="Libre Baskerville"/>
              <a:cs typeface="Libre Baskerville"/>
              <a:sym typeface="Libre Baskerville"/>
            </a:endParaRPr>
          </a:p>
          <a:p>
            <a:pPr marL="548640" marR="0" lvl="0" indent="-392430" algn="l" rtl="0">
              <a:lnSpc>
                <a:spcPct val="100000"/>
              </a:lnSpc>
              <a:spcBef>
                <a:spcPts val="640"/>
              </a:spcBef>
              <a:spcAft>
                <a:spcPts val="0"/>
              </a:spcAft>
              <a:buSzPts val="2580"/>
              <a:buFont typeface="Libre Baskerville"/>
              <a:buChar char="•"/>
            </a:pPr>
            <a:r>
              <a:rPr lang="en-US" sz="2900" dirty="0">
                <a:latin typeface="Libre Baskerville"/>
                <a:ea typeface="Libre Baskerville"/>
                <a:cs typeface="Libre Baskerville"/>
                <a:sym typeface="Libre Baskerville"/>
              </a:rPr>
              <a:t>“Each One, Reach One”</a:t>
            </a:r>
            <a:endParaRPr sz="2900" dirty="0">
              <a:latin typeface="Libre Baskerville"/>
              <a:ea typeface="Libre Baskerville"/>
              <a:cs typeface="Libre Baskerville"/>
              <a:sym typeface="Libre Baskerville"/>
            </a:endParaRPr>
          </a:p>
          <a:p>
            <a:pPr marL="548640" marR="0" lvl="0" indent="-392430" algn="l" rtl="0">
              <a:lnSpc>
                <a:spcPct val="100000"/>
              </a:lnSpc>
              <a:spcBef>
                <a:spcPts val="0"/>
              </a:spcBef>
              <a:spcAft>
                <a:spcPts val="0"/>
              </a:spcAft>
              <a:buSzPts val="2580"/>
              <a:buFont typeface="Libre Baskerville"/>
              <a:buChar char="•"/>
            </a:pPr>
            <a:r>
              <a:rPr lang="en-US" sz="2900" dirty="0">
                <a:latin typeface="Libre Baskerville"/>
                <a:ea typeface="Libre Baskerville"/>
                <a:cs typeface="Libre Baskerville"/>
                <a:sym typeface="Libre Baskerville"/>
              </a:rPr>
              <a:t>A Lodge of Discussion</a:t>
            </a:r>
            <a:endParaRPr sz="2900" dirty="0">
              <a:latin typeface="Libre Baskerville"/>
              <a:ea typeface="Libre Baskerville"/>
              <a:cs typeface="Libre Baskerville"/>
              <a:sym typeface="Libre Baskerville"/>
            </a:endParaRPr>
          </a:p>
          <a:p>
            <a:pPr marL="548640" marR="0" lvl="0" indent="-392430" algn="l" rtl="0">
              <a:lnSpc>
                <a:spcPct val="100000"/>
              </a:lnSpc>
              <a:spcBef>
                <a:spcPts val="0"/>
              </a:spcBef>
              <a:spcAft>
                <a:spcPts val="0"/>
              </a:spcAft>
              <a:buSzPts val="2580"/>
              <a:buFont typeface="Libre Baskerville"/>
              <a:buChar char="•"/>
            </a:pPr>
            <a:r>
              <a:rPr lang="en-US" sz="2900" dirty="0">
                <a:latin typeface="Libre Baskerville"/>
                <a:ea typeface="Libre Baskerville"/>
                <a:cs typeface="Libre Baskerville"/>
                <a:sym typeface="Libre Baskerville"/>
              </a:rPr>
              <a:t>Conduct a Community Activity or Service Event</a:t>
            </a:r>
            <a:endParaRPr sz="2900" dirty="0">
              <a:latin typeface="Libre Baskerville"/>
              <a:ea typeface="Libre Baskerville"/>
              <a:cs typeface="Libre Baskerville"/>
              <a:sym typeface="Libre Baskerville"/>
            </a:endParaRPr>
          </a:p>
          <a:p>
            <a:pPr marL="0" marR="0" lvl="0" indent="0" algn="l" rtl="0">
              <a:lnSpc>
                <a:spcPct val="100000"/>
              </a:lnSpc>
              <a:spcBef>
                <a:spcPts val="640"/>
              </a:spcBef>
              <a:spcAft>
                <a:spcPts val="0"/>
              </a:spcAft>
              <a:buNone/>
            </a:pPr>
            <a:r>
              <a:rPr lang="en-US" sz="2900" dirty="0">
                <a:latin typeface="Libre Baskerville"/>
                <a:ea typeface="Libre Baskerville"/>
                <a:cs typeface="Libre Baskerville"/>
                <a:sym typeface="Libre Baskerville"/>
              </a:rPr>
              <a:t>Contact the Membership Development District Committeeman to put on a Workshop</a:t>
            </a:r>
            <a:r>
              <a:rPr lang="en-US" sz="3000" dirty="0">
                <a:latin typeface="Libre Baskerville"/>
                <a:ea typeface="Libre Baskerville"/>
                <a:cs typeface="Libre Baskerville"/>
                <a:sym typeface="Libre Baskerville"/>
              </a:rPr>
              <a:t>.</a:t>
            </a:r>
            <a:endParaRPr sz="3000" dirty="0">
              <a:latin typeface="Libre Baskerville"/>
              <a:ea typeface="Libre Baskerville"/>
              <a:cs typeface="Libre Baskerville"/>
              <a:sym typeface="Libre Baskerville"/>
            </a:endParaRPr>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9"/>
          <p:cNvSpPr txBox="1">
            <a:spLocks noGrp="1"/>
          </p:cNvSpPr>
          <p:nvPr>
            <p:ph type="title" idx="4294967295"/>
          </p:nvPr>
        </p:nvSpPr>
        <p:spPr>
          <a:xfrm>
            <a:off x="457200" y="0"/>
            <a:ext cx="8229600" cy="838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sym typeface="Lucida Sans"/>
              </a:rPr>
              <a:t>“Each One Reach One”</a:t>
            </a:r>
            <a:endParaRPr sz="4400" cap="none" dirty="0"/>
          </a:p>
        </p:txBody>
      </p:sp>
      <p:sp>
        <p:nvSpPr>
          <p:cNvPr id="182" name="Google Shape;182;p29"/>
          <p:cNvSpPr txBox="1">
            <a:spLocks noGrp="1"/>
          </p:cNvSpPr>
          <p:nvPr>
            <p:ph type="body" idx="1"/>
          </p:nvPr>
        </p:nvSpPr>
        <p:spPr>
          <a:xfrm>
            <a:off x="228600" y="990600"/>
            <a:ext cx="8686800" cy="5318125"/>
          </a:xfrm>
          <a:prstGeom prst="rect">
            <a:avLst/>
          </a:prstGeom>
          <a:noFill/>
          <a:ln>
            <a:noFill/>
          </a:ln>
        </p:spPr>
        <p:txBody>
          <a:bodyPr spcFirstLastPara="1" wrap="square" lIns="91425" tIns="45700" rIns="91425" bIns="45700" anchor="t" anchorCtr="0">
            <a:noAutofit/>
          </a:bodyPr>
          <a:lstStyle/>
          <a:p>
            <a:pPr marL="457200" marR="0" lvl="0" indent="0" algn="l" rtl="0">
              <a:lnSpc>
                <a:spcPct val="100000"/>
              </a:lnSpc>
              <a:spcBef>
                <a:spcPts val="0"/>
              </a:spcBef>
              <a:spcAft>
                <a:spcPts val="0"/>
              </a:spcAft>
              <a:buNone/>
            </a:pPr>
            <a:r>
              <a:rPr lang="en-US" sz="3100" dirty="0">
                <a:latin typeface="Libre Baskerville"/>
                <a:ea typeface="Libre Baskerville"/>
                <a:cs typeface="Libre Baskerville"/>
                <a:sym typeface="Libre Baskerville"/>
              </a:rPr>
              <a:t>A Program to assist the Lodges in finding potential prospects for Freemasonry.  The idea is for each Mason to create a list of Men in their life who fall into the following criteria:</a:t>
            </a:r>
            <a:endParaRPr sz="3100" dirty="0">
              <a:latin typeface="Libre Baskerville"/>
              <a:ea typeface="Libre Baskerville"/>
              <a:cs typeface="Libre Baskerville"/>
              <a:sym typeface="Libre Baskerville"/>
            </a:endParaRPr>
          </a:p>
          <a:p>
            <a:pPr marL="457200" marR="0" lvl="0" indent="-405130" algn="l" rtl="0">
              <a:lnSpc>
                <a:spcPct val="100000"/>
              </a:lnSpc>
              <a:spcBef>
                <a:spcPts val="0"/>
              </a:spcBef>
              <a:spcAft>
                <a:spcPts val="0"/>
              </a:spcAft>
              <a:buSzPts val="2780"/>
              <a:buFont typeface="Libre Baskerville"/>
              <a:buChar char="•"/>
            </a:pPr>
            <a:r>
              <a:rPr lang="en-US" sz="3100" dirty="0">
                <a:latin typeface="Libre Baskerville"/>
                <a:ea typeface="Libre Baskerville"/>
                <a:cs typeface="Libre Baskerville"/>
                <a:sym typeface="Libre Baskerville"/>
              </a:rPr>
              <a:t>Men they know</a:t>
            </a:r>
            <a:endParaRPr sz="3100" dirty="0">
              <a:latin typeface="Libre Baskerville"/>
              <a:ea typeface="Libre Baskerville"/>
              <a:cs typeface="Libre Baskerville"/>
              <a:sym typeface="Libre Baskerville"/>
            </a:endParaRPr>
          </a:p>
          <a:p>
            <a:pPr marL="457200" marR="0" lvl="0" indent="-405130" algn="l" rtl="0">
              <a:lnSpc>
                <a:spcPct val="100000"/>
              </a:lnSpc>
              <a:spcBef>
                <a:spcPts val="0"/>
              </a:spcBef>
              <a:spcAft>
                <a:spcPts val="0"/>
              </a:spcAft>
              <a:buSzPts val="2780"/>
              <a:buFont typeface="Libre Baskerville"/>
              <a:buChar char="•"/>
            </a:pPr>
            <a:r>
              <a:rPr lang="en-US" sz="3100" dirty="0">
                <a:latin typeface="Libre Baskerville"/>
                <a:ea typeface="Libre Baskerville"/>
                <a:cs typeface="Libre Baskerville"/>
                <a:sym typeface="Libre Baskerville"/>
              </a:rPr>
              <a:t>Men they like</a:t>
            </a:r>
            <a:endParaRPr sz="3100" dirty="0">
              <a:latin typeface="Libre Baskerville"/>
              <a:ea typeface="Libre Baskerville"/>
              <a:cs typeface="Libre Baskerville"/>
              <a:sym typeface="Libre Baskerville"/>
            </a:endParaRPr>
          </a:p>
          <a:p>
            <a:pPr marL="457200" marR="0" lvl="0" indent="-405130" algn="l" rtl="0">
              <a:lnSpc>
                <a:spcPct val="100000"/>
              </a:lnSpc>
              <a:spcBef>
                <a:spcPts val="0"/>
              </a:spcBef>
              <a:spcAft>
                <a:spcPts val="0"/>
              </a:spcAft>
              <a:buSzPts val="2780"/>
              <a:buFont typeface="Libre Baskerville"/>
              <a:buChar char="•"/>
            </a:pPr>
            <a:r>
              <a:rPr lang="en-US" sz="3100" dirty="0">
                <a:latin typeface="Libre Baskerville"/>
                <a:ea typeface="Libre Baskerville"/>
                <a:cs typeface="Libre Baskerville"/>
                <a:sym typeface="Libre Baskerville"/>
              </a:rPr>
              <a:t>Men they trust</a:t>
            </a:r>
            <a:endParaRPr sz="3100" dirty="0">
              <a:latin typeface="Libre Baskerville"/>
              <a:ea typeface="Libre Baskerville"/>
              <a:cs typeface="Libre Baskerville"/>
              <a:sym typeface="Libre Baskerville"/>
            </a:endParaRPr>
          </a:p>
          <a:p>
            <a:pPr marL="457200" marR="0" lvl="0" indent="-405130" algn="l" rtl="0">
              <a:lnSpc>
                <a:spcPct val="100000"/>
              </a:lnSpc>
              <a:spcBef>
                <a:spcPts val="0"/>
              </a:spcBef>
              <a:spcAft>
                <a:spcPts val="0"/>
              </a:spcAft>
              <a:buSzPts val="2780"/>
              <a:buFont typeface="Libre Baskerville"/>
              <a:buChar char="•"/>
            </a:pPr>
            <a:r>
              <a:rPr lang="en-US" sz="3100" dirty="0">
                <a:latin typeface="Libre Baskerville"/>
                <a:ea typeface="Libre Baskerville"/>
                <a:cs typeface="Libre Baskerville"/>
                <a:sym typeface="Libre Baskerville"/>
              </a:rPr>
              <a:t>Men they would go to for advice.</a:t>
            </a:r>
            <a:endParaRPr sz="3100" dirty="0">
              <a:latin typeface="Libre Baskerville"/>
              <a:ea typeface="Libre Baskerville"/>
              <a:cs typeface="Libre Baskerville"/>
              <a:sym typeface="Libre Baskerville"/>
            </a:endParaRPr>
          </a:p>
          <a:p>
            <a:pPr marL="0" marR="0" lvl="0" indent="0" algn="l" rtl="0">
              <a:lnSpc>
                <a:spcPct val="100000"/>
              </a:lnSpc>
              <a:spcBef>
                <a:spcPts val="640"/>
              </a:spcBef>
              <a:spcAft>
                <a:spcPts val="0"/>
              </a:spcAft>
              <a:buClr>
                <a:srgbClr val="F9F9F9"/>
              </a:buClr>
              <a:buSzPts val="2080"/>
              <a:buFont typeface="Noto Sans Symbols"/>
              <a:buNone/>
            </a:pPr>
            <a:endParaRPr sz="3100" dirty="0">
              <a:latin typeface="Libre Baskerville"/>
              <a:ea typeface="Libre Baskerville"/>
              <a:cs typeface="Libre Baskerville"/>
              <a:sym typeface="Libre Baskerville"/>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0"/>
          <p:cNvSpPr txBox="1">
            <a:spLocks noGrp="1"/>
          </p:cNvSpPr>
          <p:nvPr>
            <p:ph type="title"/>
          </p:nvPr>
        </p:nvSpPr>
        <p:spPr>
          <a:xfrm>
            <a:off x="457200" y="76200"/>
            <a:ext cx="8229600" cy="1143000"/>
          </a:xfrm>
          <a:prstGeom prst="rect">
            <a:avLst/>
          </a:prstGeom>
        </p:spPr>
        <p:txBody>
          <a:bodyPr spcFirstLastPara="1" wrap="square" lIns="91425" tIns="45700" rIns="91425" bIns="45700" anchor="ctr" anchorCtr="0">
            <a:noAutofit/>
          </a:bodyPr>
          <a:lstStyle/>
          <a:p>
            <a:pPr>
              <a:spcBef>
                <a:spcPts val="0"/>
              </a:spcBef>
              <a:buClr>
                <a:srgbClr val="FFBB76"/>
              </a:buClr>
              <a:buSzPts val="4400"/>
            </a:pPr>
            <a:r>
              <a:rPr lang="en-US" dirty="0"/>
              <a:t>Lodge of Discussion</a:t>
            </a:r>
            <a:endParaRPr dirty="0"/>
          </a:p>
        </p:txBody>
      </p:sp>
      <p:sp>
        <p:nvSpPr>
          <p:cNvPr id="188" name="Google Shape;188;p30"/>
          <p:cNvSpPr txBox="1">
            <a:spLocks noGrp="1"/>
          </p:cNvSpPr>
          <p:nvPr>
            <p:ph type="body" idx="1"/>
          </p:nvPr>
        </p:nvSpPr>
        <p:spPr>
          <a:xfrm>
            <a:off x="457200" y="1600200"/>
            <a:ext cx="8229600" cy="4708500"/>
          </a:xfrm>
          <a:prstGeom prst="rect">
            <a:avLst/>
          </a:prstGeom>
        </p:spPr>
        <p:txBody>
          <a:bodyPr spcFirstLastPara="1" wrap="square" lIns="91425" tIns="45700" rIns="91425" bIns="45700" anchor="t" anchorCtr="0">
            <a:noAutofit/>
          </a:bodyPr>
          <a:lstStyle/>
          <a:p>
            <a:pPr marL="457200" lvl="0" indent="0" algn="l" rtl="0">
              <a:spcBef>
                <a:spcPts val="640"/>
              </a:spcBef>
              <a:spcAft>
                <a:spcPts val="0"/>
              </a:spcAft>
              <a:buNone/>
            </a:pPr>
            <a:r>
              <a:rPr lang="en-US" sz="3000" dirty="0">
                <a:latin typeface="Libre Baskerville"/>
                <a:ea typeface="Libre Baskerville"/>
                <a:cs typeface="Libre Baskerville"/>
                <a:sym typeface="Libre Baskerville"/>
              </a:rPr>
              <a:t>A program to promote a debate or discussion within a Lodge to enrich the Lodge experience that both guests and Masons can share together.</a:t>
            </a:r>
          </a:p>
          <a:p>
            <a:pPr marL="457200" lvl="0" indent="0" algn="l" rtl="0">
              <a:spcBef>
                <a:spcPts val="640"/>
              </a:spcBef>
              <a:spcAft>
                <a:spcPts val="0"/>
              </a:spcAft>
              <a:buNone/>
            </a:pPr>
            <a:endParaRPr sz="3000" dirty="0">
              <a:latin typeface="Libre Baskerville"/>
              <a:ea typeface="Libre Baskerville"/>
              <a:cs typeface="Libre Baskerville"/>
              <a:sym typeface="Libre Baskerville"/>
            </a:endParaRPr>
          </a:p>
          <a:p>
            <a:pPr marL="457200" lvl="0" indent="-398780" algn="l" rtl="0">
              <a:spcBef>
                <a:spcPts val="640"/>
              </a:spcBef>
              <a:spcAft>
                <a:spcPts val="0"/>
              </a:spcAft>
              <a:buSzPts val="2680"/>
              <a:buFont typeface="Libre Baskerville"/>
              <a:buChar char="•"/>
            </a:pPr>
            <a:r>
              <a:rPr lang="en-US" sz="3000" dirty="0">
                <a:latin typeface="Libre Baskerville"/>
                <a:ea typeface="Libre Baskerville"/>
                <a:cs typeface="Libre Baskerville"/>
                <a:sym typeface="Libre Baskerville"/>
              </a:rPr>
              <a:t>Can include a short presentation (Masonic or Non-Masonic topic)</a:t>
            </a:r>
            <a:endParaRPr sz="3000" dirty="0">
              <a:latin typeface="Libre Baskerville"/>
              <a:ea typeface="Libre Baskerville"/>
              <a:cs typeface="Libre Baskerville"/>
              <a:sym typeface="Libre Baskerville"/>
            </a:endParaRPr>
          </a:p>
          <a:p>
            <a:pPr marL="457200" lvl="0" indent="-398780" algn="l" rtl="0">
              <a:spcBef>
                <a:spcPts val="0"/>
              </a:spcBef>
              <a:spcAft>
                <a:spcPts val="0"/>
              </a:spcAft>
              <a:buSzPts val="2680"/>
              <a:buFont typeface="Libre Baskerville"/>
              <a:buChar char="•"/>
            </a:pPr>
            <a:r>
              <a:rPr lang="en-US" sz="3000" dirty="0">
                <a:latin typeface="Libre Baskerville"/>
                <a:ea typeface="Libre Baskerville"/>
                <a:cs typeface="Libre Baskerville"/>
                <a:sym typeface="Libre Baskerville"/>
              </a:rPr>
              <a:t>Can be presented by a speaker from within the Fraternity as well as someone outside the Fraternity.</a:t>
            </a:r>
            <a:endParaRPr sz="3000" dirty="0">
              <a:latin typeface="Libre Baskerville"/>
              <a:ea typeface="Libre Baskerville"/>
              <a:cs typeface="Libre Baskerville"/>
              <a:sym typeface="Libre Baskervill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457200" y="274638"/>
            <a:ext cx="8229600" cy="6397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Membership</a:t>
            </a:r>
            <a:endParaRPr dirty="0"/>
          </a:p>
        </p:txBody>
      </p:sp>
      <p:sp>
        <p:nvSpPr>
          <p:cNvPr id="92" name="Google Shape;92;p14"/>
          <p:cNvSpPr txBox="1">
            <a:spLocks noGrp="1"/>
          </p:cNvSpPr>
          <p:nvPr>
            <p:ph type="body" idx="1"/>
          </p:nvPr>
        </p:nvSpPr>
        <p:spPr>
          <a:xfrm>
            <a:off x="152400" y="1066800"/>
            <a:ext cx="8763000" cy="5241925"/>
          </a:xfrm>
          <a:prstGeom prst="rect">
            <a:avLst/>
          </a:prstGeom>
          <a:noFill/>
          <a:ln>
            <a:noFill/>
          </a:ln>
        </p:spPr>
        <p:txBody>
          <a:bodyPr spcFirstLastPara="1" wrap="square" lIns="91425" tIns="45700" rIns="91425" bIns="45700" anchor="t" anchorCtr="0">
            <a:noAutofit/>
          </a:bodyPr>
          <a:lstStyle/>
          <a:p>
            <a:pPr marL="548640" marR="0" lvl="0" indent="0" algn="l" rtl="0">
              <a:lnSpc>
                <a:spcPct val="100000"/>
              </a:lnSpc>
              <a:spcBef>
                <a:spcPts val="0"/>
              </a:spcBef>
              <a:spcAft>
                <a:spcPts val="0"/>
              </a:spcAft>
              <a:buNone/>
            </a:pPr>
            <a:r>
              <a:rPr lang="en-US" sz="2800" i="0" u="none" strike="noStrike" cap="none" dirty="0">
                <a:solidFill>
                  <a:schemeClr val="lt1"/>
                </a:solidFill>
                <a:latin typeface="Libre Baskerville"/>
                <a:ea typeface="Libre Baskerville"/>
                <a:cs typeface="Libre Baskerville"/>
                <a:sym typeface="Libre Baskerville"/>
              </a:rPr>
              <a:t>A long time ago, a group of men came together</a:t>
            </a:r>
            <a:r>
              <a:rPr lang="en-US" sz="2800" dirty="0">
                <a:latin typeface="Libre Baskerville"/>
                <a:ea typeface="Libre Baskerville"/>
                <a:cs typeface="Libre Baskerville"/>
                <a:sym typeface="Libre Baskerville"/>
              </a:rPr>
              <a:t> and </a:t>
            </a:r>
            <a:r>
              <a:rPr lang="en-US" sz="2800" i="0" u="none" strike="noStrike" cap="none" dirty="0">
                <a:solidFill>
                  <a:schemeClr val="lt1"/>
                </a:solidFill>
                <a:latin typeface="Libre Baskerville"/>
                <a:ea typeface="Libre Baskerville"/>
                <a:cs typeface="Libre Baskerville"/>
                <a:sym typeface="Libre Baskerville"/>
              </a:rPr>
              <a:t>saw something useful about periodically gathering for self-improvement, fellowship and what has since become, service to the community. In coming together, they found that same common need in others. After much discussion, they found even more men who were interested in this idea. Th</a:t>
            </a:r>
            <a:r>
              <a:rPr lang="en-US" sz="2800" dirty="0">
                <a:latin typeface="Libre Baskerville"/>
                <a:ea typeface="Libre Baskerville"/>
                <a:cs typeface="Libre Baskerville"/>
                <a:sym typeface="Libre Baskerville"/>
              </a:rPr>
              <a:t>is resulted in them</a:t>
            </a:r>
            <a:r>
              <a:rPr lang="en-US" sz="2800" i="0" u="none" strike="noStrike" cap="none" dirty="0">
                <a:solidFill>
                  <a:schemeClr val="lt1"/>
                </a:solidFill>
                <a:latin typeface="Libre Baskerville"/>
                <a:ea typeface="Libre Baskerville"/>
                <a:cs typeface="Libre Baskerville"/>
                <a:sym typeface="Libre Baskerville"/>
              </a:rPr>
              <a:t> meeting as a group on a regular basis. No matter if this scene is from the 18</a:t>
            </a:r>
            <a:r>
              <a:rPr lang="en-US" sz="2800" i="0" u="none" strike="noStrike" cap="none" baseline="30000" dirty="0">
                <a:solidFill>
                  <a:schemeClr val="lt1"/>
                </a:solidFill>
                <a:latin typeface="Libre Baskerville"/>
                <a:ea typeface="Libre Baskerville"/>
                <a:cs typeface="Libre Baskerville"/>
                <a:sym typeface="Libre Baskerville"/>
              </a:rPr>
              <a:t>th</a:t>
            </a:r>
            <a:r>
              <a:rPr lang="en-US" sz="2800" i="0" u="none" strike="noStrike" cap="none" dirty="0">
                <a:solidFill>
                  <a:schemeClr val="lt1"/>
                </a:solidFill>
                <a:latin typeface="Libre Baskerville"/>
                <a:ea typeface="Libre Baskerville"/>
                <a:cs typeface="Libre Baskerville"/>
                <a:sym typeface="Libre Baskerville"/>
              </a:rPr>
              <a:t> Century or today, the basic elements of creating and building a strong, cohesive and growing group ha</a:t>
            </a:r>
            <a:r>
              <a:rPr lang="en-US" sz="2800" dirty="0">
                <a:latin typeface="Libre Baskerville"/>
                <a:ea typeface="Libre Baskerville"/>
                <a:cs typeface="Libre Baskerville"/>
                <a:sym typeface="Libre Baskerville"/>
              </a:rPr>
              <a:t>ve</a:t>
            </a:r>
            <a:r>
              <a:rPr lang="en-US" sz="2800" i="0" u="none" strike="noStrike" cap="none" dirty="0">
                <a:solidFill>
                  <a:schemeClr val="lt1"/>
                </a:solidFill>
                <a:latin typeface="Libre Baskerville"/>
                <a:ea typeface="Libre Baskerville"/>
                <a:cs typeface="Libre Baskerville"/>
                <a:sym typeface="Libre Baskerville"/>
              </a:rPr>
              <a:t> not changed.</a:t>
            </a:r>
            <a:endParaRPr lang="en-US" b="0" i="0" u="none" dirty="0">
              <a:solidFill>
                <a:schemeClr val="lt1"/>
              </a:solidFill>
              <a:latin typeface="Book Antiqua"/>
              <a:ea typeface="Book Antiqua"/>
              <a:cs typeface="Book Antiqua"/>
              <a:sym typeface="Book Antiqu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title"/>
          </p:nvPr>
        </p:nvSpPr>
        <p:spPr>
          <a:xfrm>
            <a:off x="457200" y="274637"/>
            <a:ext cx="8229600" cy="11430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FFBB76"/>
              </a:buClr>
              <a:buSzPts val="4400"/>
            </a:pPr>
            <a:r>
              <a:rPr lang="en-US" dirty="0"/>
              <a:t>Community Activity or Service Event</a:t>
            </a:r>
            <a:endParaRPr dirty="0"/>
          </a:p>
        </p:txBody>
      </p:sp>
      <p:sp>
        <p:nvSpPr>
          <p:cNvPr id="194" name="Google Shape;194;p31"/>
          <p:cNvSpPr txBox="1">
            <a:spLocks noGrp="1"/>
          </p:cNvSpPr>
          <p:nvPr>
            <p:ph type="body" idx="1"/>
          </p:nvPr>
        </p:nvSpPr>
        <p:spPr>
          <a:xfrm>
            <a:off x="457200" y="1600200"/>
            <a:ext cx="8229600" cy="4708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US" dirty="0">
                <a:latin typeface="Libre Baskerville"/>
                <a:ea typeface="Libre Baskerville"/>
                <a:cs typeface="Libre Baskerville"/>
                <a:sym typeface="Libre Baskerville"/>
              </a:rPr>
              <a:t>Having each Lodge take on a Community activity or event to express themselves and assist in publicizing the purpose of our Fraternity.</a:t>
            </a:r>
            <a:endParaRPr dirty="0">
              <a:latin typeface="Libre Baskerville"/>
              <a:ea typeface="Libre Baskerville"/>
              <a:cs typeface="Libre Baskerville"/>
              <a:sym typeface="Libre Baskerville"/>
            </a:endParaRPr>
          </a:p>
          <a:p>
            <a:pPr marL="457200" lvl="0" indent="-411480" algn="l" rtl="0">
              <a:spcBef>
                <a:spcPts val="640"/>
              </a:spcBef>
              <a:spcAft>
                <a:spcPts val="0"/>
              </a:spcAft>
              <a:buSzPts val="2880"/>
              <a:buFont typeface="Libre Baskerville"/>
              <a:buChar char="•"/>
            </a:pPr>
            <a:r>
              <a:rPr lang="en-US" dirty="0">
                <a:latin typeface="Libre Baskerville"/>
                <a:ea typeface="Libre Baskerville"/>
                <a:cs typeface="Libre Baskerville"/>
                <a:sym typeface="Libre Baskerville"/>
              </a:rPr>
              <a:t>Get involved with programs valued by community.</a:t>
            </a:r>
            <a:endParaRPr dirty="0">
              <a:latin typeface="Libre Baskerville"/>
              <a:ea typeface="Libre Baskerville"/>
              <a:cs typeface="Libre Baskerville"/>
              <a:sym typeface="Libre Baskerville"/>
            </a:endParaRPr>
          </a:p>
          <a:p>
            <a:pPr marL="457200" lvl="0" indent="-411480" algn="l" rtl="0">
              <a:spcBef>
                <a:spcPts val="0"/>
              </a:spcBef>
              <a:spcAft>
                <a:spcPts val="0"/>
              </a:spcAft>
              <a:buSzPts val="2880"/>
              <a:buFont typeface="Libre Baskerville"/>
              <a:buChar char="•"/>
            </a:pPr>
            <a:r>
              <a:rPr lang="en-US" dirty="0">
                <a:latin typeface="Libre Baskerville"/>
                <a:ea typeface="Libre Baskerville"/>
                <a:cs typeface="Libre Baskerville"/>
                <a:sym typeface="Libre Baskerville"/>
              </a:rPr>
              <a:t>Partner with local business or organization.</a:t>
            </a:r>
            <a:endParaRPr dirty="0">
              <a:latin typeface="Libre Baskerville"/>
              <a:ea typeface="Libre Baskerville"/>
              <a:cs typeface="Libre Baskerville"/>
              <a:sym typeface="Libre Baskerville"/>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2"/>
          <p:cNvSpPr txBox="1">
            <a:spLocks noGrp="1"/>
          </p:cNvSpPr>
          <p:nvPr>
            <p:ph type="title"/>
          </p:nvPr>
        </p:nvSpPr>
        <p:spPr>
          <a:xfrm>
            <a:off x="457200" y="274637"/>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dirty="0"/>
              <a:t>Membership Development (Continued)</a:t>
            </a:r>
            <a:endParaRPr dirty="0"/>
          </a:p>
        </p:txBody>
      </p:sp>
      <p:sp>
        <p:nvSpPr>
          <p:cNvPr id="200" name="Google Shape;200;p32"/>
          <p:cNvSpPr txBox="1">
            <a:spLocks noGrp="1"/>
          </p:cNvSpPr>
          <p:nvPr>
            <p:ph type="body" idx="1"/>
          </p:nvPr>
        </p:nvSpPr>
        <p:spPr>
          <a:xfrm>
            <a:off x="457200" y="1600200"/>
            <a:ext cx="8229600" cy="4708500"/>
          </a:xfrm>
          <a:prstGeom prst="rect">
            <a:avLst/>
          </a:prstGeom>
        </p:spPr>
        <p:txBody>
          <a:bodyPr spcFirstLastPara="1" wrap="square" lIns="91425" tIns="45700" rIns="91425" bIns="45700" anchor="t" anchorCtr="0">
            <a:noAutofit/>
          </a:bodyPr>
          <a:lstStyle/>
          <a:p>
            <a:pPr marL="0" lvl="0" indent="0" algn="l" rtl="0">
              <a:spcBef>
                <a:spcPts val="640"/>
              </a:spcBef>
              <a:spcAft>
                <a:spcPts val="0"/>
              </a:spcAft>
              <a:buNone/>
            </a:pPr>
            <a:r>
              <a:rPr lang="en-US" sz="2600" dirty="0">
                <a:latin typeface="Libre Baskerville"/>
                <a:ea typeface="Libre Baskerville"/>
                <a:cs typeface="Libre Baskerville"/>
                <a:sym typeface="Libre Baskerville"/>
              </a:rPr>
              <a:t>There are many more components of the Membership Development Program.  If you would like to know more, please contact your District Committeeman for more information.</a:t>
            </a:r>
            <a:endParaRPr sz="2600" dirty="0">
              <a:latin typeface="Libre Baskerville"/>
              <a:ea typeface="Libre Baskerville"/>
              <a:cs typeface="Libre Baskerville"/>
              <a:sym typeface="Libre Baskerville"/>
            </a:endParaRPr>
          </a:p>
          <a:p>
            <a:pPr marL="0" lvl="0" indent="0" algn="l" rtl="0">
              <a:spcBef>
                <a:spcPts val="640"/>
              </a:spcBef>
              <a:spcAft>
                <a:spcPts val="0"/>
              </a:spcAft>
              <a:buClr>
                <a:schemeClr val="dk1"/>
              </a:buClr>
              <a:buSzPts val="1100"/>
              <a:buFont typeface="Arial"/>
              <a:buNone/>
            </a:pPr>
            <a:r>
              <a:rPr lang="en-US" sz="2600" dirty="0">
                <a:latin typeface="Libre Baskerville"/>
                <a:ea typeface="Libre Baskerville"/>
                <a:cs typeface="Libre Baskerville"/>
                <a:sym typeface="Libre Baskerville"/>
              </a:rPr>
              <a:t>Advertising:</a:t>
            </a:r>
            <a:endParaRPr sz="2600" dirty="0">
              <a:latin typeface="Libre Baskerville"/>
              <a:ea typeface="Libre Baskerville"/>
              <a:cs typeface="Libre Baskerville"/>
              <a:sym typeface="Libre Baskerville"/>
            </a:endParaRPr>
          </a:p>
          <a:p>
            <a:pPr marL="0" lvl="0" indent="0" algn="l" rtl="0">
              <a:spcBef>
                <a:spcPts val="640"/>
              </a:spcBef>
              <a:spcAft>
                <a:spcPts val="0"/>
              </a:spcAft>
              <a:buClr>
                <a:schemeClr val="dk1"/>
              </a:buClr>
              <a:buSzPts val="1100"/>
              <a:buFont typeface="Arial"/>
              <a:buNone/>
            </a:pPr>
            <a:r>
              <a:rPr lang="en-US" sz="2600" dirty="0">
                <a:latin typeface="Libre Baskerville"/>
                <a:ea typeface="Libre Baskerville"/>
                <a:cs typeface="Libre Baskerville"/>
                <a:sym typeface="Libre Baskerville"/>
              </a:rPr>
              <a:t>BeAFloridaMason.com</a:t>
            </a:r>
            <a:endParaRPr sz="2600" dirty="0">
              <a:latin typeface="Libre Baskerville"/>
              <a:ea typeface="Libre Baskerville"/>
              <a:cs typeface="Libre Baskerville"/>
              <a:sym typeface="Libre Baskerville"/>
            </a:endParaRPr>
          </a:p>
          <a:p>
            <a:pPr marL="0" lvl="0" indent="0" algn="l" rtl="0">
              <a:spcBef>
                <a:spcPts val="640"/>
              </a:spcBef>
              <a:spcAft>
                <a:spcPts val="0"/>
              </a:spcAft>
              <a:buClr>
                <a:schemeClr val="dk1"/>
              </a:buClr>
              <a:buSzPts val="1100"/>
              <a:buFont typeface="Arial"/>
              <a:buNone/>
            </a:pPr>
            <a:r>
              <a:rPr lang="en-US" sz="2600" dirty="0">
                <a:latin typeface="Libre Baskerville"/>
                <a:ea typeface="Libre Baskerville"/>
                <a:cs typeface="Libre Baskerville"/>
                <a:sym typeface="Libre Baskerville"/>
              </a:rPr>
              <a:t>855-FL-MASON (Billboards throughout the State)</a:t>
            </a:r>
            <a:endParaRPr sz="2600" dirty="0">
              <a:latin typeface="Libre Baskerville"/>
              <a:ea typeface="Libre Baskerville"/>
              <a:cs typeface="Libre Baskerville"/>
              <a:sym typeface="Libre Baskerville"/>
            </a:endParaRPr>
          </a:p>
          <a:p>
            <a:pPr marL="0" lvl="0" indent="0" algn="l" rtl="0">
              <a:spcBef>
                <a:spcPts val="640"/>
              </a:spcBef>
              <a:spcAft>
                <a:spcPts val="0"/>
              </a:spcAft>
              <a:buClr>
                <a:schemeClr val="dk1"/>
              </a:buClr>
              <a:buSzPts val="1100"/>
              <a:buFont typeface="Arial"/>
              <a:buNone/>
            </a:pPr>
            <a:r>
              <a:rPr lang="en-US" sz="2600" dirty="0">
                <a:latin typeface="Libre Baskerville"/>
                <a:ea typeface="Libre Baskerville"/>
                <a:cs typeface="Libre Baskerville"/>
                <a:sym typeface="Libre Baskerville"/>
              </a:rPr>
              <a:t>Brotherhood Events</a:t>
            </a:r>
            <a:endParaRPr sz="2600" dirty="0">
              <a:latin typeface="Libre Baskerville"/>
              <a:ea typeface="Libre Baskerville"/>
              <a:cs typeface="Libre Baskerville"/>
              <a:sym typeface="Libre Baskerville"/>
            </a:endParaRPr>
          </a:p>
          <a:p>
            <a:pPr marL="0" lvl="0" indent="0" algn="l" rtl="0">
              <a:spcBef>
                <a:spcPts val="640"/>
              </a:spcBef>
              <a:spcAft>
                <a:spcPts val="0"/>
              </a:spcAft>
              <a:buNone/>
            </a:pPr>
            <a:r>
              <a:rPr lang="en-US" sz="2600" dirty="0">
                <a:latin typeface="Libre Baskerville"/>
                <a:ea typeface="Libre Baskerville"/>
                <a:cs typeface="Libre Baskerville"/>
                <a:sym typeface="Libre Baskerville"/>
              </a:rPr>
              <a:t>New Lodge Concepts</a:t>
            </a:r>
            <a:endParaRPr sz="2600" dirty="0">
              <a:latin typeface="Libre Baskerville"/>
              <a:ea typeface="Libre Baskerville"/>
              <a:cs typeface="Libre Baskerville"/>
              <a:sym typeface="Libre Baskerville"/>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3"/>
          <p:cNvSpPr txBox="1">
            <a:spLocks noGrp="1"/>
          </p:cNvSpPr>
          <p:nvPr>
            <p:ph type="title" idx="4294967295"/>
          </p:nvPr>
        </p:nvSpPr>
        <p:spPr>
          <a:xfrm>
            <a:off x="304800" y="76200"/>
            <a:ext cx="8686800" cy="838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Other </a:t>
            </a:r>
            <a:r>
              <a:rPr lang="en-US" sz="4400" cap="none" dirty="0">
                <a:sym typeface="Lucida Sans"/>
              </a:rPr>
              <a:t>Tools and Suggestions</a:t>
            </a:r>
            <a:endParaRPr sz="4400" cap="none" dirty="0"/>
          </a:p>
        </p:txBody>
      </p:sp>
      <p:sp>
        <p:nvSpPr>
          <p:cNvPr id="206" name="Google Shape;206;p33"/>
          <p:cNvSpPr txBox="1">
            <a:spLocks noGrp="1"/>
          </p:cNvSpPr>
          <p:nvPr>
            <p:ph type="body" idx="1"/>
          </p:nvPr>
        </p:nvSpPr>
        <p:spPr>
          <a:xfrm>
            <a:off x="0" y="1143000"/>
            <a:ext cx="9144000" cy="4953000"/>
          </a:xfrm>
          <a:prstGeom prst="rect">
            <a:avLst/>
          </a:prstGeom>
          <a:noFill/>
          <a:ln>
            <a:noFill/>
          </a:ln>
        </p:spPr>
        <p:txBody>
          <a:bodyPr spcFirstLastPara="1" wrap="square" lIns="91425" tIns="45700" rIns="91425" bIns="45700" anchor="t" anchorCtr="0">
            <a:noAutofit/>
          </a:bodyPr>
          <a:lstStyle/>
          <a:p>
            <a:pPr marL="547687" marR="0" lvl="0" indent="-404812" algn="l" rtl="0">
              <a:lnSpc>
                <a:spcPct val="100000"/>
              </a:lnSpc>
              <a:spcBef>
                <a:spcPts val="0"/>
              </a:spcBef>
              <a:spcAft>
                <a:spcPts val="0"/>
              </a:spcAft>
              <a:buSzPts val="2780"/>
              <a:buFont typeface="Libre Baskerville"/>
              <a:buChar char="•"/>
            </a:pPr>
            <a:r>
              <a:rPr lang="en-US" sz="3100" i="0" u="none" dirty="0">
                <a:solidFill>
                  <a:schemeClr val="lt1"/>
                </a:solidFill>
                <a:latin typeface="Libre Baskerville"/>
                <a:ea typeface="Libre Baskerville"/>
                <a:cs typeface="Libre Baskerville"/>
                <a:sym typeface="Libre Baskerville"/>
              </a:rPr>
              <a:t>Ask the most successful recruiters in your Lodge how they recruit new members</a:t>
            </a:r>
            <a:endParaRPr sz="3100" dirty="0">
              <a:latin typeface="Libre Baskerville"/>
              <a:ea typeface="Libre Baskerville"/>
              <a:cs typeface="Libre Baskerville"/>
              <a:sym typeface="Libre Baskerville"/>
            </a:endParaRPr>
          </a:p>
          <a:p>
            <a:pPr marL="547687" marR="0" lvl="0" indent="-404812" algn="l" rtl="0">
              <a:lnSpc>
                <a:spcPct val="100000"/>
              </a:lnSpc>
              <a:spcBef>
                <a:spcPts val="640"/>
              </a:spcBef>
              <a:spcAft>
                <a:spcPts val="0"/>
              </a:spcAft>
              <a:buSzPts val="2780"/>
              <a:buFont typeface="Libre Baskerville"/>
              <a:buChar char="•"/>
            </a:pPr>
            <a:r>
              <a:rPr lang="en-US" sz="3100" i="0" u="none" dirty="0">
                <a:solidFill>
                  <a:schemeClr val="lt1"/>
                </a:solidFill>
                <a:latin typeface="Libre Baskerville"/>
                <a:ea typeface="Libre Baskerville"/>
                <a:cs typeface="Libre Baskerville"/>
                <a:sym typeface="Libre Baskerville"/>
              </a:rPr>
              <a:t>Ask your Brothers (and yourself) why they became Masons and why they remain members of the Craft</a:t>
            </a:r>
            <a:endParaRPr sz="3100" dirty="0">
              <a:latin typeface="Libre Baskerville"/>
              <a:ea typeface="Libre Baskerville"/>
              <a:cs typeface="Libre Baskerville"/>
              <a:sym typeface="Libre Baskerville"/>
            </a:endParaRPr>
          </a:p>
          <a:p>
            <a:pPr marL="547687" marR="0" lvl="0" indent="-404812" algn="l" rtl="0">
              <a:lnSpc>
                <a:spcPct val="100000"/>
              </a:lnSpc>
              <a:spcBef>
                <a:spcPts val="640"/>
              </a:spcBef>
              <a:spcAft>
                <a:spcPts val="0"/>
              </a:spcAft>
              <a:buSzPts val="2780"/>
              <a:buFont typeface="Libre Baskerville"/>
              <a:buChar char="•"/>
            </a:pPr>
            <a:r>
              <a:rPr lang="en-US" sz="3100" i="0" u="none" dirty="0">
                <a:solidFill>
                  <a:schemeClr val="lt1"/>
                </a:solidFill>
                <a:latin typeface="Libre Baskerville"/>
                <a:ea typeface="Libre Baskerville"/>
                <a:cs typeface="Libre Baskerville"/>
                <a:sym typeface="Libre Baskerville"/>
              </a:rPr>
              <a:t>Consider establishing new member teams among active members by age groups</a:t>
            </a:r>
            <a:endParaRPr sz="3100" dirty="0">
              <a:latin typeface="Libre Baskerville"/>
              <a:ea typeface="Libre Baskerville"/>
              <a:cs typeface="Libre Baskerville"/>
              <a:sym typeface="Libre Baskerville"/>
            </a:endParaRPr>
          </a:p>
          <a:p>
            <a:pPr marL="547687" marR="0" lvl="0" indent="-404812" algn="l" rtl="0">
              <a:lnSpc>
                <a:spcPct val="100000"/>
              </a:lnSpc>
              <a:spcBef>
                <a:spcPts val="640"/>
              </a:spcBef>
              <a:spcAft>
                <a:spcPts val="0"/>
              </a:spcAft>
              <a:buSzPts val="2780"/>
              <a:buFont typeface="Libre Baskerville"/>
              <a:buChar char="•"/>
            </a:pPr>
            <a:r>
              <a:rPr lang="en-US" sz="3100" i="0" u="none" dirty="0">
                <a:solidFill>
                  <a:schemeClr val="lt1"/>
                </a:solidFill>
                <a:latin typeface="Libre Baskerville"/>
                <a:ea typeface="Libre Baskerville"/>
                <a:cs typeface="Libre Baskerville"/>
                <a:sym typeface="Libre Baskerville"/>
              </a:rPr>
              <a:t>The key to meeting and exceeding membership goals is to get younger members involved</a:t>
            </a:r>
            <a:endParaRPr sz="3100" dirty="0">
              <a:latin typeface="Libre Baskerville"/>
              <a:ea typeface="Libre Baskerville"/>
              <a:cs typeface="Libre Baskerville"/>
              <a:sym typeface="Libre Baskerville"/>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idx="4294967295"/>
          </p:nvPr>
        </p:nvSpPr>
        <p:spPr>
          <a:xfrm>
            <a:off x="304800" y="152400"/>
            <a:ext cx="86868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Other </a:t>
            </a:r>
            <a:r>
              <a:rPr lang="en-US" sz="4400" cap="none" dirty="0">
                <a:sym typeface="Lucida Sans"/>
              </a:rPr>
              <a:t>Tools and Suggestions</a:t>
            </a:r>
            <a:endParaRPr sz="4400" cap="none" dirty="0"/>
          </a:p>
        </p:txBody>
      </p:sp>
      <p:sp>
        <p:nvSpPr>
          <p:cNvPr id="212" name="Google Shape;212;p34"/>
          <p:cNvSpPr txBox="1">
            <a:spLocks noGrp="1"/>
          </p:cNvSpPr>
          <p:nvPr>
            <p:ph type="body" idx="1"/>
          </p:nvPr>
        </p:nvSpPr>
        <p:spPr>
          <a:xfrm>
            <a:off x="457200" y="1600200"/>
            <a:ext cx="8077200" cy="4724399"/>
          </a:xfrm>
          <a:prstGeom prst="rect">
            <a:avLst/>
          </a:prstGeom>
          <a:noFill/>
          <a:ln>
            <a:noFill/>
          </a:ln>
        </p:spPr>
        <p:txBody>
          <a:bodyPr spcFirstLastPara="1" wrap="square" lIns="91425" tIns="45700" rIns="91425" bIns="45700" anchor="t" anchorCtr="0">
            <a:noAutofit/>
          </a:bodyPr>
          <a:lstStyle/>
          <a:p>
            <a:pPr marL="142875" marR="0" lvl="0" indent="0" algn="l" rtl="0">
              <a:lnSpc>
                <a:spcPct val="100000"/>
              </a:lnSpc>
              <a:spcBef>
                <a:spcPts val="0"/>
              </a:spcBef>
              <a:spcAft>
                <a:spcPts val="0"/>
              </a:spcAft>
              <a:buSzPts val="2420"/>
              <a:buNone/>
            </a:pPr>
            <a:r>
              <a:rPr lang="en-US" sz="2800" i="0" u="none" dirty="0">
                <a:solidFill>
                  <a:schemeClr val="lt1"/>
                </a:solidFill>
                <a:latin typeface="Libre Baskerville"/>
                <a:ea typeface="Libre Baskerville"/>
                <a:cs typeface="Libre Baskerville"/>
                <a:sym typeface="Libre Baskerville"/>
              </a:rPr>
              <a:t>Develop a presentation for your Lodge members informing them of the consequences of failing to develop and foster membership. Review your membership numbers for the past 5, 10 or 20 years, then forecast your Lodge’s membership. Show the impact on Lodge finances resulting from lost dues, which could affect your ability to maintain your building, participate in your community and hold activities for your membership.</a:t>
            </a:r>
            <a:endParaRPr b="0" i="0" u="none" dirty="0">
              <a:solidFill>
                <a:schemeClr val="lt1"/>
              </a:solidFill>
              <a:latin typeface="Book Antiqua"/>
              <a:ea typeface="Book Antiqua"/>
              <a:cs typeface="Book Antiqua"/>
              <a:sym typeface="Book Antiqu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5"/>
          <p:cNvSpPr txBox="1">
            <a:spLocks noGrp="1"/>
          </p:cNvSpPr>
          <p:nvPr>
            <p:ph type="title" idx="4294967295"/>
          </p:nvPr>
        </p:nvSpPr>
        <p:spPr>
          <a:xfrm>
            <a:off x="304800" y="274638"/>
            <a:ext cx="8610600" cy="7159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Other Tools and Suggestions</a:t>
            </a:r>
            <a:endParaRPr sz="4400" cap="none" dirty="0"/>
          </a:p>
        </p:txBody>
      </p:sp>
      <p:sp>
        <p:nvSpPr>
          <p:cNvPr id="218" name="Google Shape;218;p35"/>
          <p:cNvSpPr txBox="1">
            <a:spLocks noGrp="1"/>
          </p:cNvSpPr>
          <p:nvPr>
            <p:ph type="body" idx="1"/>
          </p:nvPr>
        </p:nvSpPr>
        <p:spPr>
          <a:xfrm>
            <a:off x="685800" y="1371600"/>
            <a:ext cx="7467600" cy="4800600"/>
          </a:xfrm>
          <a:prstGeom prst="rect">
            <a:avLst/>
          </a:prstGeom>
          <a:noFill/>
          <a:ln>
            <a:noFill/>
          </a:ln>
        </p:spPr>
        <p:txBody>
          <a:bodyPr spcFirstLastPara="1" wrap="square" lIns="91425" tIns="45700" rIns="91425" bIns="45700" anchor="t" anchorCtr="0">
            <a:noAutofit/>
          </a:bodyPr>
          <a:lstStyle/>
          <a:p>
            <a:pPr marL="149225" marR="0" lvl="0" indent="0" algn="l" rtl="0">
              <a:lnSpc>
                <a:spcPct val="100000"/>
              </a:lnSpc>
              <a:spcBef>
                <a:spcPts val="0"/>
              </a:spcBef>
              <a:spcAft>
                <a:spcPts val="0"/>
              </a:spcAft>
              <a:buClr>
                <a:srgbClr val="0D171F"/>
              </a:buClr>
              <a:buSzPts val="2680"/>
              <a:buNone/>
            </a:pPr>
            <a:r>
              <a:rPr lang="en-US" sz="3000" i="0" u="none" dirty="0">
                <a:solidFill>
                  <a:schemeClr val="lt1"/>
                </a:solidFill>
                <a:latin typeface="Libre Baskerville"/>
                <a:ea typeface="Libre Baskerville"/>
                <a:cs typeface="Libre Baskerville"/>
                <a:sym typeface="Libre Baskerville"/>
              </a:rPr>
              <a:t>Appoint a committee to develop a list of prospective members. At your next meeting, they should distribute the Prospective Lodge Members form. Read each category aloud and ask members to write down the names of men they know. Give them time to fill out the sheet after reading each category. The committee will gather all the forms to keep a record of all prospective members on the Prospective New Members Tracking Chart.</a:t>
            </a:r>
            <a:endParaRPr sz="3000" dirty="0">
              <a:latin typeface="Libre Baskerville"/>
              <a:ea typeface="Libre Baskerville"/>
              <a:cs typeface="Libre Baskerville"/>
              <a:sym typeface="Libre Baskerville"/>
            </a:endParaRPr>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idx="4294967295"/>
          </p:nvPr>
        </p:nvSpPr>
        <p:spPr>
          <a:xfrm>
            <a:off x="457200" y="274638"/>
            <a:ext cx="8229600" cy="90371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sym typeface="Lucida Sans"/>
              </a:rPr>
              <a:t>Synopsis</a:t>
            </a:r>
            <a:r>
              <a:rPr lang="en-US" sz="4400" i="0" u="none" strike="noStrike" cap="none" dirty="0">
                <a:solidFill>
                  <a:srgbClr val="FFBB76"/>
                </a:solidFill>
                <a:latin typeface="Lucida Sans"/>
                <a:ea typeface="Lucida Sans"/>
                <a:cs typeface="Lucida Sans"/>
                <a:sym typeface="Lucida Sans"/>
              </a:rPr>
              <a:t> </a:t>
            </a:r>
            <a:endParaRPr dirty="0"/>
          </a:p>
        </p:txBody>
      </p:sp>
      <p:sp>
        <p:nvSpPr>
          <p:cNvPr id="116" name="Google Shape;116;p18"/>
          <p:cNvSpPr txBox="1">
            <a:spLocks noGrp="1"/>
          </p:cNvSpPr>
          <p:nvPr>
            <p:ph type="body" idx="1"/>
          </p:nvPr>
        </p:nvSpPr>
        <p:spPr>
          <a:xfrm>
            <a:off x="348792" y="1066800"/>
            <a:ext cx="8578392" cy="5070049"/>
          </a:xfrm>
          <a:prstGeom prst="rect">
            <a:avLst/>
          </a:prstGeom>
          <a:noFill/>
          <a:ln>
            <a:noFill/>
          </a:ln>
        </p:spPr>
        <p:txBody>
          <a:bodyPr spcFirstLastPara="1" wrap="square" lIns="91425" tIns="45700" rIns="91425" bIns="45700" anchor="t" anchorCtr="0">
            <a:noAutofit/>
          </a:bodyPr>
          <a:lstStyle/>
          <a:p>
            <a:pPr marL="136525" marR="0" lvl="0" indent="0" algn="l" rtl="0">
              <a:lnSpc>
                <a:spcPct val="100000"/>
              </a:lnSpc>
              <a:spcBef>
                <a:spcPts val="0"/>
              </a:spcBef>
              <a:spcAft>
                <a:spcPts val="0"/>
              </a:spcAft>
              <a:buSzPts val="2160"/>
              <a:buNone/>
            </a:pPr>
            <a:endParaRPr lang="en-US" sz="2400" i="0" u="none" dirty="0">
              <a:solidFill>
                <a:schemeClr val="lt1"/>
              </a:solidFill>
              <a:latin typeface="Libre Baskerville"/>
              <a:ea typeface="Libre Baskerville"/>
              <a:cs typeface="Libre Baskerville"/>
              <a:sym typeface="Libre Baskerville"/>
            </a:endParaRPr>
          </a:p>
          <a:p>
            <a:pPr marL="547687" marR="0" lvl="0" indent="-411162" algn="l" rtl="0">
              <a:lnSpc>
                <a:spcPct val="100000"/>
              </a:lnSpc>
              <a:spcBef>
                <a:spcPts val="0"/>
              </a:spcBef>
              <a:spcAft>
                <a:spcPts val="0"/>
              </a:spcAft>
              <a:buSzPts val="2160"/>
              <a:buFont typeface="Libre Baskerville"/>
              <a:buChar char="•"/>
            </a:pPr>
            <a:r>
              <a:rPr lang="en-US" sz="2800" i="0" u="none" dirty="0">
                <a:solidFill>
                  <a:schemeClr val="lt1"/>
                </a:solidFill>
                <a:latin typeface="Libre Baskerville"/>
                <a:ea typeface="Libre Baskerville"/>
                <a:cs typeface="Libre Baskerville"/>
                <a:sym typeface="Libre Baskerville"/>
              </a:rPr>
              <a:t>The continued strength and prosperity of our Fraternity depends on dedicated Masons like you.</a:t>
            </a:r>
            <a:endParaRPr sz="2800" i="0" u="none" dirty="0">
              <a:solidFill>
                <a:schemeClr val="lt1"/>
              </a:solidFill>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800" i="0" u="none" dirty="0">
                <a:solidFill>
                  <a:schemeClr val="lt1"/>
                </a:solidFill>
                <a:latin typeface="Libre Baskerville"/>
                <a:ea typeface="Libre Baskerville"/>
                <a:cs typeface="Libre Baskerville"/>
                <a:sym typeface="Libre Baskerville"/>
              </a:rPr>
              <a:t>You are still the most valuable recruiter of </a:t>
            </a:r>
            <a:r>
              <a:rPr lang="en-US" sz="2800" dirty="0">
                <a:latin typeface="Libre Baskerville"/>
                <a:ea typeface="Libre Baskerville"/>
                <a:cs typeface="Libre Baskerville"/>
                <a:sym typeface="Libre Baskerville"/>
              </a:rPr>
              <a:t>Order</a:t>
            </a:r>
            <a:endParaRPr sz="2800" i="0" u="none" dirty="0">
              <a:solidFill>
                <a:schemeClr val="lt1"/>
              </a:solidFill>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800" i="0" u="none" dirty="0">
                <a:solidFill>
                  <a:schemeClr val="lt1"/>
                </a:solidFill>
                <a:latin typeface="Libre Baskerville"/>
                <a:ea typeface="Libre Baskerville"/>
                <a:cs typeface="Libre Baskerville"/>
                <a:sym typeface="Libre Baskerville"/>
              </a:rPr>
              <a:t>Prospects, provided by active Masons, are consistently more productive than those from other sources, such as advertising or “walk-in” inquiries to our Lodges or Grand Lodge</a:t>
            </a:r>
            <a:r>
              <a:rPr lang="en-US" sz="2800" dirty="0">
                <a:latin typeface="Libre Baskerville"/>
                <a:ea typeface="Libre Baskerville"/>
                <a:cs typeface="Libre Baskerville"/>
                <a:sym typeface="Libre Baskerville"/>
              </a:rPr>
              <a:t>.</a:t>
            </a:r>
            <a:endParaRPr sz="2800" dirty="0">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800" dirty="0">
                <a:latin typeface="Libre Baskerville"/>
                <a:ea typeface="Libre Baskerville"/>
                <a:cs typeface="Libre Baskerville"/>
                <a:sym typeface="Libre Baskerville"/>
              </a:rPr>
              <a:t>Y</a:t>
            </a:r>
            <a:r>
              <a:rPr lang="en-US" sz="2800" i="0" u="none" dirty="0">
                <a:solidFill>
                  <a:schemeClr val="lt1"/>
                </a:solidFill>
                <a:latin typeface="Libre Baskerville"/>
                <a:ea typeface="Libre Baskerville"/>
                <a:cs typeface="Libre Baskerville"/>
                <a:sym typeface="Libre Baskerville"/>
              </a:rPr>
              <a:t>ou account for the overwhelming majority of new members. </a:t>
            </a:r>
          </a:p>
          <a:p>
            <a:pPr marL="547687" marR="0" lvl="0" indent="-411162" algn="l" rtl="0">
              <a:lnSpc>
                <a:spcPct val="100000"/>
              </a:lnSpc>
              <a:spcBef>
                <a:spcPts val="480"/>
              </a:spcBef>
              <a:spcAft>
                <a:spcPts val="0"/>
              </a:spcAft>
              <a:buSzPts val="2160"/>
              <a:buFont typeface="Libre Baskerville"/>
              <a:buChar char="•"/>
            </a:pPr>
            <a:r>
              <a:rPr lang="en-US" sz="2800" dirty="0">
                <a:latin typeface="Libre Baskerville"/>
                <a:ea typeface="Libre Baskerville"/>
                <a:cs typeface="Libre Baskerville"/>
                <a:sym typeface="Libre Baskerville"/>
              </a:rPr>
              <a:t>Set the example, improve our Membership.</a:t>
            </a:r>
            <a:endParaRPr sz="3600" dirty="0">
              <a:latin typeface="Libre Baskerville"/>
              <a:ea typeface="Libre Baskerville"/>
              <a:cs typeface="Libre Baskerville"/>
              <a:sym typeface="Libre Baskerville"/>
            </a:endParaRPr>
          </a:p>
        </p:txBody>
      </p:sp>
    </p:spTree>
    <p:extLst>
      <p:ext uri="{BB962C8B-B14F-4D97-AF65-F5344CB8AC3E}">
        <p14:creationId xmlns:p14="http://schemas.microsoft.com/office/powerpoint/2010/main" val="1595831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idx="4294967295"/>
          </p:nvPr>
        </p:nvSpPr>
        <p:spPr>
          <a:xfrm>
            <a:off x="457200" y="76200"/>
            <a:ext cx="8229600" cy="7159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Membership</a:t>
            </a:r>
            <a:endParaRPr dirty="0"/>
          </a:p>
        </p:txBody>
      </p:sp>
      <p:sp>
        <p:nvSpPr>
          <p:cNvPr id="98" name="Google Shape;98;p15"/>
          <p:cNvSpPr txBox="1">
            <a:spLocks noGrp="1"/>
          </p:cNvSpPr>
          <p:nvPr>
            <p:ph type="body" idx="1"/>
          </p:nvPr>
        </p:nvSpPr>
        <p:spPr>
          <a:xfrm>
            <a:off x="304800" y="1143000"/>
            <a:ext cx="8305800" cy="5334000"/>
          </a:xfrm>
          <a:prstGeom prst="rect">
            <a:avLst/>
          </a:prstGeom>
          <a:noFill/>
          <a:ln>
            <a:noFill/>
          </a:ln>
        </p:spPr>
        <p:txBody>
          <a:bodyPr spcFirstLastPara="1" wrap="square" lIns="91425" tIns="45700" rIns="91425" bIns="45700" anchor="t" anchorCtr="0">
            <a:noAutofit/>
          </a:bodyPr>
          <a:lstStyle/>
          <a:p>
            <a:pPr marL="547687" marR="0" lvl="0" indent="-404812" algn="l" rtl="0">
              <a:lnSpc>
                <a:spcPct val="100000"/>
              </a:lnSpc>
              <a:spcBef>
                <a:spcPts val="0"/>
              </a:spcBef>
              <a:spcAft>
                <a:spcPts val="0"/>
              </a:spcAft>
              <a:buSzPts val="2060"/>
              <a:buFont typeface="Libre Baskerville"/>
              <a:buChar char="•"/>
            </a:pPr>
            <a:r>
              <a:rPr lang="en-US" sz="2300" i="0" u="none" dirty="0">
                <a:solidFill>
                  <a:schemeClr val="lt1"/>
                </a:solidFill>
                <a:latin typeface="Libre Baskerville"/>
                <a:ea typeface="Libre Baskerville"/>
                <a:cs typeface="Libre Baskerville"/>
                <a:sym typeface="Libre Baskerville"/>
              </a:rPr>
              <a:t>What made Freemasonry successful centuries ago was its ability of meeting the needs of men</a:t>
            </a:r>
            <a:r>
              <a:rPr lang="en-US" sz="2300" dirty="0">
                <a:latin typeface="Libre Baskerville"/>
                <a:ea typeface="Libre Baskerville"/>
                <a:cs typeface="Libre Baskerville"/>
                <a:sym typeface="Libre Baskerville"/>
              </a:rPr>
              <a:t> during that time.</a:t>
            </a:r>
            <a:r>
              <a:rPr lang="en-US" sz="2300" i="0" u="none" dirty="0">
                <a:solidFill>
                  <a:schemeClr val="lt1"/>
                </a:solidFill>
                <a:latin typeface="Libre Baskerville"/>
                <a:ea typeface="Libre Baskerville"/>
                <a:cs typeface="Libre Baskerville"/>
                <a:sym typeface="Libre Baskerville"/>
              </a:rPr>
              <a:t> Today, the culture of Freemasonry in most Lodges and Jurisdictions </a:t>
            </a:r>
            <a:r>
              <a:rPr lang="en-US" sz="2300" dirty="0">
                <a:latin typeface="Libre Baskerville"/>
                <a:ea typeface="Libre Baskerville"/>
                <a:cs typeface="Libre Baskerville"/>
                <a:sym typeface="Libre Baskerville"/>
              </a:rPr>
              <a:t>has made</a:t>
            </a:r>
            <a:r>
              <a:rPr lang="en-US" sz="2300" i="0" u="none" dirty="0">
                <a:solidFill>
                  <a:schemeClr val="lt1"/>
                </a:solidFill>
                <a:latin typeface="Libre Baskerville"/>
                <a:ea typeface="Libre Baskerville"/>
                <a:cs typeface="Libre Baskerville"/>
                <a:sym typeface="Libre Baskerville"/>
              </a:rPr>
              <a:t> recruiting a serious challenge. </a:t>
            </a:r>
            <a:endParaRPr sz="3100" dirty="0">
              <a:latin typeface="Libre Baskerville"/>
              <a:ea typeface="Libre Baskerville"/>
              <a:cs typeface="Libre Baskerville"/>
              <a:sym typeface="Libre Baskerville"/>
            </a:endParaRPr>
          </a:p>
          <a:p>
            <a:pPr marL="547687" marR="0" lvl="0" indent="-404812" algn="l" rtl="0">
              <a:lnSpc>
                <a:spcPct val="100000"/>
              </a:lnSpc>
              <a:spcBef>
                <a:spcPts val="480"/>
              </a:spcBef>
              <a:spcAft>
                <a:spcPts val="0"/>
              </a:spcAft>
              <a:buSzPts val="2060"/>
              <a:buFont typeface="Arial"/>
              <a:buChar char="•"/>
            </a:pPr>
            <a:r>
              <a:rPr lang="en-US" sz="2300" b="1" i="0" u="none" dirty="0">
                <a:solidFill>
                  <a:schemeClr val="lt1"/>
                </a:solidFill>
                <a:latin typeface="Libre Baskerville"/>
                <a:ea typeface="Libre Baskerville"/>
                <a:cs typeface="Libre Baskerville"/>
                <a:sym typeface="Libre Baskerville"/>
              </a:rPr>
              <a:t>Culture, </a:t>
            </a:r>
            <a:r>
              <a:rPr lang="en-US" sz="2300" i="0" u="none" dirty="0">
                <a:solidFill>
                  <a:schemeClr val="lt1"/>
                </a:solidFill>
                <a:latin typeface="Libre Baskerville"/>
                <a:ea typeface="Libre Baskerville"/>
                <a:cs typeface="Libre Baskerville"/>
                <a:sym typeface="Libre Baskerville"/>
              </a:rPr>
              <a:t>is the collective behaviors and beliefs of an organization or society. Those who subscribe to a culture agree to behave according to its precepts, think alike, and move toward common goals and objectives. In our Fraternity, Masonic culture is strong, yet research suggests that we may be in conflict with many elements of the 21st Century. We must change the environment of Freemasonry, which means changing </a:t>
            </a:r>
            <a:r>
              <a:rPr lang="en-US" sz="2300" dirty="0">
                <a:latin typeface="Libre Baskerville"/>
                <a:ea typeface="Libre Baskerville"/>
                <a:cs typeface="Libre Baskerville"/>
                <a:sym typeface="Libre Baskerville"/>
              </a:rPr>
              <a:t>or adapting </a:t>
            </a:r>
            <a:r>
              <a:rPr lang="en-US" sz="2300" i="0" u="none" dirty="0">
                <a:solidFill>
                  <a:schemeClr val="lt1"/>
                </a:solidFill>
                <a:latin typeface="Libre Baskerville"/>
                <a:ea typeface="Libre Baskerville"/>
                <a:cs typeface="Libre Baskerville"/>
                <a:sym typeface="Libre Baskerville"/>
              </a:rPr>
              <a:t>our culture. These changes </a:t>
            </a:r>
            <a:r>
              <a:rPr lang="en-US" sz="2300" dirty="0">
                <a:latin typeface="Libre Baskerville"/>
                <a:ea typeface="Libre Baskerville"/>
                <a:cs typeface="Libre Baskerville"/>
                <a:sym typeface="Libre Baskerville"/>
              </a:rPr>
              <a:t>can be</a:t>
            </a:r>
            <a:r>
              <a:rPr lang="en-US" sz="2300" i="0" u="none" dirty="0">
                <a:solidFill>
                  <a:schemeClr val="lt1"/>
                </a:solidFill>
                <a:latin typeface="Libre Baskerville"/>
                <a:ea typeface="Libre Baskerville"/>
                <a:cs typeface="Libre Baskerville"/>
                <a:sym typeface="Libre Baskerville"/>
              </a:rPr>
              <a:t> good as long as we do not change the “Ancient Landmarks” of Freemasonry. </a:t>
            </a:r>
            <a:endParaRPr sz="3100" dirty="0">
              <a:latin typeface="Libre Baskerville"/>
              <a:ea typeface="Libre Baskerville"/>
              <a:cs typeface="Libre Baskerville"/>
              <a:sym typeface="Libre Baskervill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idx="4294967295"/>
          </p:nvPr>
        </p:nvSpPr>
        <p:spPr>
          <a:xfrm>
            <a:off x="76200" y="274638"/>
            <a:ext cx="9067800" cy="9445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000"/>
              <a:buFont typeface="Lucida Sans"/>
              <a:buNone/>
            </a:pPr>
            <a:r>
              <a:rPr lang="en-US" sz="4400" cap="none" dirty="0">
                <a:sym typeface="Lucida Sans"/>
              </a:rPr>
              <a:t>Issues That Impede Membership In Today</a:t>
            </a:r>
            <a:r>
              <a:rPr lang="en-US" sz="4400" cap="none" dirty="0"/>
              <a:t>’s World</a:t>
            </a:r>
          </a:p>
        </p:txBody>
      </p:sp>
      <p:sp>
        <p:nvSpPr>
          <p:cNvPr id="104" name="Google Shape;104;p16"/>
          <p:cNvSpPr txBox="1">
            <a:spLocks noGrp="1"/>
          </p:cNvSpPr>
          <p:nvPr>
            <p:ph type="body" idx="1"/>
          </p:nvPr>
        </p:nvSpPr>
        <p:spPr>
          <a:xfrm>
            <a:off x="533400" y="1447800"/>
            <a:ext cx="8229600" cy="4419600"/>
          </a:xfrm>
          <a:prstGeom prst="rect">
            <a:avLst/>
          </a:prstGeom>
          <a:noFill/>
          <a:ln>
            <a:noFill/>
          </a:ln>
        </p:spPr>
        <p:txBody>
          <a:bodyPr spcFirstLastPara="1" wrap="square" lIns="91425" tIns="45700" rIns="91425" bIns="45700" anchor="t" anchorCtr="0">
            <a:noAutofit/>
          </a:bodyPr>
          <a:lstStyle/>
          <a:p>
            <a:pPr marL="600075" indent="-457200">
              <a:spcAft>
                <a:spcPts val="0"/>
              </a:spcAft>
              <a:buSzPts val="2060"/>
              <a:buFont typeface="Arial" panose="020B0604020202020204" pitchFamily="34" charset="0"/>
              <a:buChar char="•"/>
            </a:pPr>
            <a:r>
              <a:rPr lang="en-US" sz="2300" i="0" u="none" dirty="0">
                <a:latin typeface="Libre Baskerville"/>
                <a:ea typeface="Libre Baskerville"/>
                <a:cs typeface="Libre Baskerville"/>
                <a:sym typeface="Libre Baskerville"/>
              </a:rPr>
              <a:t>Limited free time for men who might become Masons</a:t>
            </a:r>
          </a:p>
          <a:p>
            <a:pPr marL="600075" indent="-457200">
              <a:spcBef>
                <a:spcPts val="480"/>
              </a:spcBef>
              <a:spcAft>
                <a:spcPts val="0"/>
              </a:spcAft>
              <a:buSzPts val="2060"/>
            </a:pPr>
            <a:r>
              <a:rPr lang="en-US" sz="2300" i="0" u="none" dirty="0">
                <a:solidFill>
                  <a:schemeClr val="lt1"/>
                </a:solidFill>
                <a:latin typeface="Libre Baskerville"/>
                <a:ea typeface="Libre Baskerville"/>
                <a:cs typeface="Libre Baskerville"/>
                <a:sym typeface="Libre Baskerville"/>
              </a:rPr>
              <a:t>Men are working longer hours</a:t>
            </a:r>
            <a:endParaRPr sz="2300" i="0" u="none" dirty="0">
              <a:solidFill>
                <a:schemeClr val="lt1"/>
              </a:solidFill>
              <a:latin typeface="Libre Baskerville"/>
              <a:ea typeface="Libre Baskerville"/>
              <a:cs typeface="Libre Baskerville"/>
              <a:sym typeface="Libre Baskerville"/>
            </a:endParaRPr>
          </a:p>
          <a:p>
            <a:pPr marL="600075" indent="-457200">
              <a:spcBef>
                <a:spcPts val="480"/>
              </a:spcBef>
              <a:spcAft>
                <a:spcPts val="0"/>
              </a:spcAft>
              <a:buSzPts val="2060"/>
            </a:pPr>
            <a:r>
              <a:rPr lang="en-US" sz="2300" i="0" u="none" dirty="0">
                <a:solidFill>
                  <a:schemeClr val="lt1"/>
                </a:solidFill>
                <a:latin typeface="Libre Baskerville"/>
                <a:ea typeface="Libre Baskerville"/>
                <a:cs typeface="Libre Baskerville"/>
                <a:sym typeface="Libre Baskerville"/>
              </a:rPr>
              <a:t>Men have non traditional jobs or multiple jobs</a:t>
            </a:r>
            <a:endParaRPr sz="3100" dirty="0">
              <a:latin typeface="Libre Baskerville"/>
              <a:ea typeface="Libre Baskerville"/>
              <a:cs typeface="Libre Baskerville"/>
              <a:sym typeface="Libre Baskerville"/>
            </a:endParaRPr>
          </a:p>
          <a:p>
            <a:pPr marL="600075" indent="-457200">
              <a:spcBef>
                <a:spcPts val="480"/>
              </a:spcBef>
              <a:spcAft>
                <a:spcPts val="0"/>
              </a:spcAft>
              <a:buSzPts val="2060"/>
            </a:pPr>
            <a:r>
              <a:rPr lang="en-US" sz="2300" i="0" u="none" dirty="0">
                <a:solidFill>
                  <a:schemeClr val="lt1"/>
                </a:solidFill>
                <a:latin typeface="Libre Baskerville"/>
                <a:ea typeface="Libre Baskerville"/>
                <a:cs typeface="Libre Baskerville"/>
                <a:sym typeface="Libre Baskerville"/>
              </a:rPr>
              <a:t>Many work from home after normal work hours</a:t>
            </a:r>
            <a:endParaRPr sz="3100" dirty="0">
              <a:latin typeface="Libre Baskerville"/>
              <a:ea typeface="Libre Baskerville"/>
              <a:cs typeface="Libre Baskerville"/>
              <a:sym typeface="Libre Baskerville"/>
            </a:endParaRPr>
          </a:p>
          <a:p>
            <a:pPr marL="600075" indent="-457200">
              <a:spcBef>
                <a:spcPts val="480"/>
              </a:spcBef>
              <a:spcAft>
                <a:spcPts val="0"/>
              </a:spcAft>
              <a:buSzPts val="2060"/>
            </a:pPr>
            <a:r>
              <a:rPr lang="en-US" sz="2300" dirty="0">
                <a:latin typeface="Libre Baskerville"/>
                <a:ea typeface="Libre Baskerville"/>
                <a:cs typeface="Libre Baskerville"/>
                <a:sym typeface="Libre Baskerville"/>
              </a:rPr>
              <a:t>They s</a:t>
            </a:r>
            <a:r>
              <a:rPr lang="en-US" sz="2300" i="0" u="none" dirty="0">
                <a:solidFill>
                  <a:schemeClr val="lt1"/>
                </a:solidFill>
                <a:latin typeface="Libre Baskerville"/>
                <a:ea typeface="Libre Baskerville"/>
                <a:cs typeface="Libre Baskerville"/>
                <a:sym typeface="Libre Baskerville"/>
              </a:rPr>
              <a:t>hare child care and other </a:t>
            </a:r>
            <a:r>
              <a:rPr lang="en-US" sz="2300" dirty="0">
                <a:latin typeface="Libre Baskerville"/>
                <a:ea typeface="Libre Baskerville"/>
                <a:cs typeface="Libre Baskerville"/>
                <a:sym typeface="Libre Baskerville"/>
              </a:rPr>
              <a:t>responsibilities </a:t>
            </a:r>
            <a:r>
              <a:rPr lang="en-US" sz="2300" i="0" u="none" dirty="0">
                <a:solidFill>
                  <a:schemeClr val="lt1"/>
                </a:solidFill>
                <a:latin typeface="Libre Baskerville"/>
                <a:ea typeface="Libre Baskerville"/>
                <a:cs typeface="Libre Baskerville"/>
                <a:sym typeface="Libre Baskerville"/>
              </a:rPr>
              <a:t>around the home with their spouse</a:t>
            </a:r>
            <a:endParaRPr sz="2300" i="0" u="none" dirty="0">
              <a:solidFill>
                <a:schemeClr val="lt1"/>
              </a:solidFill>
              <a:latin typeface="Libre Baskerville"/>
              <a:ea typeface="Libre Baskerville"/>
              <a:cs typeface="Libre Baskerville"/>
              <a:sym typeface="Libre Baskerville"/>
            </a:endParaRPr>
          </a:p>
          <a:p>
            <a:pPr marL="600075" indent="-457200">
              <a:spcBef>
                <a:spcPts val="480"/>
              </a:spcBef>
              <a:spcAft>
                <a:spcPts val="0"/>
              </a:spcAft>
              <a:buSzPts val="2060"/>
            </a:pPr>
            <a:r>
              <a:rPr lang="en-US" sz="2300" i="0" u="none" dirty="0">
                <a:solidFill>
                  <a:schemeClr val="lt1"/>
                </a:solidFill>
                <a:latin typeface="Libre Baskerville"/>
                <a:ea typeface="Libre Baskerville"/>
                <a:cs typeface="Libre Baskerville"/>
                <a:sym typeface="Libre Baskerville"/>
              </a:rPr>
              <a:t>People (Men) are not as social as they once were. They tend to stay home, socialize with smaller groups and do not become active in their community. This is likely because community organizations do not market themselves to today’s younger generation. </a:t>
            </a:r>
            <a:endParaRPr sz="2300" i="0" u="none" dirty="0">
              <a:solidFill>
                <a:schemeClr val="lt1"/>
              </a:solidFill>
              <a:latin typeface="Libre Baskerville"/>
              <a:ea typeface="Libre Baskerville"/>
              <a:cs typeface="Libre Baskerville"/>
              <a:sym typeface="Libre Baskervill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idx="4294967295"/>
          </p:nvPr>
        </p:nvSpPr>
        <p:spPr>
          <a:xfrm>
            <a:off x="457200" y="274638"/>
            <a:ext cx="8229600" cy="7159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Membership Statistics</a:t>
            </a:r>
            <a:endParaRPr lang="en-US" cap="none" dirty="0"/>
          </a:p>
        </p:txBody>
      </p:sp>
      <p:sp>
        <p:nvSpPr>
          <p:cNvPr id="110" name="Google Shape;110;p17"/>
          <p:cNvSpPr txBox="1">
            <a:spLocks noGrp="1"/>
          </p:cNvSpPr>
          <p:nvPr>
            <p:ph type="body" idx="1"/>
          </p:nvPr>
        </p:nvSpPr>
        <p:spPr>
          <a:xfrm>
            <a:off x="0" y="1143000"/>
            <a:ext cx="9067800" cy="5440362"/>
          </a:xfrm>
          <a:prstGeom prst="rect">
            <a:avLst/>
          </a:prstGeom>
          <a:noFill/>
          <a:ln>
            <a:noFill/>
          </a:ln>
        </p:spPr>
        <p:txBody>
          <a:bodyPr spcFirstLastPara="1" wrap="square" lIns="91425" tIns="45700" rIns="91425" bIns="45700" anchor="t" anchorCtr="0">
            <a:noAutofit/>
          </a:bodyPr>
          <a:lstStyle/>
          <a:p>
            <a:pPr marL="625475" indent="-457200">
              <a:spcAft>
                <a:spcPts val="0"/>
              </a:spcAft>
              <a:buSzPts val="2380"/>
            </a:pPr>
            <a:r>
              <a:rPr lang="en-US" sz="2700" i="0" u="none" dirty="0">
                <a:solidFill>
                  <a:schemeClr val="lt1"/>
                </a:solidFill>
                <a:latin typeface="Libre Baskerville"/>
                <a:ea typeface="Libre Baskerville"/>
                <a:cs typeface="Libre Baskerville"/>
                <a:sym typeface="Libre Baskerville"/>
              </a:rPr>
              <a:t>Numbers in Civic and Fraternal groups across the country have dropped dramatically in the last 40 years nationwide. </a:t>
            </a:r>
            <a:endParaRPr sz="2700" dirty="0">
              <a:latin typeface="Libre Baskerville"/>
              <a:ea typeface="Libre Baskerville"/>
              <a:cs typeface="Libre Baskerville"/>
              <a:sym typeface="Libre Baskerville"/>
            </a:endParaRPr>
          </a:p>
          <a:p>
            <a:pPr marL="625475" indent="-457200">
              <a:spcBef>
                <a:spcPts val="640"/>
              </a:spcBef>
              <a:spcAft>
                <a:spcPts val="0"/>
              </a:spcAft>
              <a:buSzPts val="2380"/>
            </a:pPr>
            <a:r>
              <a:rPr lang="en-US" sz="2700" i="0" u="none" dirty="0">
                <a:solidFill>
                  <a:schemeClr val="lt1"/>
                </a:solidFill>
                <a:latin typeface="Libre Baskerville"/>
                <a:ea typeface="Libre Baskerville"/>
                <a:cs typeface="Libre Baskerville"/>
                <a:sym typeface="Libre Baskerville"/>
              </a:rPr>
              <a:t>In 1980, there were approx</a:t>
            </a:r>
            <a:r>
              <a:rPr lang="en-US" sz="2700" dirty="0">
                <a:latin typeface="Libre Baskerville"/>
                <a:ea typeface="Libre Baskerville"/>
                <a:cs typeface="Libre Baskerville"/>
                <a:sym typeface="Libre Baskerville"/>
              </a:rPr>
              <a:t>imately</a:t>
            </a:r>
            <a:r>
              <a:rPr lang="en-US" sz="2700" i="0" u="none" dirty="0">
                <a:solidFill>
                  <a:schemeClr val="lt1"/>
                </a:solidFill>
                <a:latin typeface="Libre Baskerville"/>
                <a:ea typeface="Libre Baskerville"/>
                <a:cs typeface="Libre Baskerville"/>
                <a:sym typeface="Libre Baskerville"/>
              </a:rPr>
              <a:t> 83,400 Masons in Florida. </a:t>
            </a:r>
            <a:endParaRPr sz="2700" dirty="0">
              <a:latin typeface="Libre Baskerville"/>
              <a:ea typeface="Libre Baskerville"/>
              <a:cs typeface="Libre Baskerville"/>
              <a:sym typeface="Libre Baskerville"/>
            </a:endParaRPr>
          </a:p>
          <a:p>
            <a:pPr marL="625475" indent="-457200">
              <a:spcBef>
                <a:spcPts val="640"/>
              </a:spcBef>
              <a:spcAft>
                <a:spcPts val="0"/>
              </a:spcAft>
              <a:buSzPts val="2380"/>
            </a:pPr>
            <a:r>
              <a:rPr lang="en-US" sz="2700" i="0" u="none" dirty="0">
                <a:solidFill>
                  <a:schemeClr val="lt1"/>
                </a:solidFill>
                <a:latin typeface="Libre Baskerville"/>
                <a:ea typeface="Libre Baskerville"/>
                <a:cs typeface="Libre Baskerville"/>
                <a:sym typeface="Libre Baskerville"/>
              </a:rPr>
              <a:t>In 2009,</a:t>
            </a:r>
            <a:r>
              <a:rPr lang="en-US" sz="2700" dirty="0">
                <a:latin typeface="Libre Baskerville"/>
                <a:ea typeface="Libre Baskerville"/>
                <a:cs typeface="Libre Baskerville"/>
                <a:sym typeface="Libre Baskerville"/>
              </a:rPr>
              <a:t> approximately</a:t>
            </a:r>
            <a:r>
              <a:rPr lang="en-US" sz="2700" i="0" u="none" dirty="0">
                <a:solidFill>
                  <a:schemeClr val="lt1"/>
                </a:solidFill>
                <a:latin typeface="Libre Baskerville"/>
                <a:ea typeface="Libre Baskerville"/>
                <a:cs typeface="Libre Baskerville"/>
                <a:sym typeface="Libre Baskerville"/>
              </a:rPr>
              <a:t> 48,500 Masons. </a:t>
            </a:r>
            <a:endParaRPr sz="2700" dirty="0">
              <a:latin typeface="Libre Baskerville"/>
              <a:ea typeface="Libre Baskerville"/>
              <a:cs typeface="Libre Baskerville"/>
              <a:sym typeface="Libre Baskerville"/>
            </a:endParaRPr>
          </a:p>
          <a:p>
            <a:pPr marL="593725" indent="-457200">
              <a:spcBef>
                <a:spcPts val="640"/>
              </a:spcBef>
              <a:spcAft>
                <a:spcPts val="0"/>
              </a:spcAft>
              <a:buSzPts val="2880"/>
            </a:pPr>
            <a:r>
              <a:rPr lang="en-US" sz="2700" dirty="0">
                <a:latin typeface="Libre Baskerville"/>
                <a:ea typeface="Libre Baskerville"/>
                <a:cs typeface="Libre Baskerville"/>
                <a:sym typeface="Libre Baskerville"/>
              </a:rPr>
              <a:t>Over the last 10 years, Florida’s male population has increased by approximately 1.5 million.  During that same period, our Membership has dropped roughly 16,000 members to</a:t>
            </a:r>
            <a:r>
              <a:rPr lang="en-US" sz="3000" dirty="0">
                <a:latin typeface="Libre Baskerville"/>
                <a:ea typeface="Libre Baskerville"/>
                <a:cs typeface="Libre Baskerville"/>
                <a:sym typeface="Libre Baskerville"/>
              </a:rPr>
              <a:t> 32,004</a:t>
            </a:r>
            <a:r>
              <a:rPr lang="en-US" sz="3000" i="0" u="none" dirty="0">
                <a:solidFill>
                  <a:schemeClr val="lt1"/>
                </a:solidFill>
                <a:latin typeface="Libre Baskerville"/>
                <a:ea typeface="Libre Baskerville"/>
                <a:cs typeface="Libre Baskerville"/>
                <a:sym typeface="Libre Baskerville"/>
              </a:rPr>
              <a:t> Masons in Florida as of May 2020</a:t>
            </a:r>
            <a:r>
              <a:rPr lang="en-US" sz="3000" dirty="0">
                <a:latin typeface="Libre Baskerville"/>
                <a:ea typeface="Libre Baskerville"/>
                <a:cs typeface="Libre Baskerville"/>
                <a:sym typeface="Libre Baskerville"/>
              </a:rPr>
              <a:t>.</a:t>
            </a:r>
            <a:endParaRPr sz="3000" dirty="0">
              <a:latin typeface="Libre Baskerville"/>
              <a:ea typeface="Libre Baskerville"/>
              <a:cs typeface="Libre Baskerville"/>
              <a:sym typeface="Libre Baskerville"/>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idx="4294967295"/>
          </p:nvPr>
        </p:nvSpPr>
        <p:spPr>
          <a:xfrm>
            <a:off x="76200" y="274638"/>
            <a:ext cx="9067800" cy="9445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sym typeface="Lucida Sans"/>
              </a:rPr>
              <a:t>Importance Of Recruiting</a:t>
            </a:r>
            <a:endParaRPr lang="en-US" sz="4400" cap="none" dirty="0"/>
          </a:p>
        </p:txBody>
      </p:sp>
      <p:sp>
        <p:nvSpPr>
          <p:cNvPr id="116" name="Google Shape;116;p18"/>
          <p:cNvSpPr txBox="1">
            <a:spLocks noGrp="1"/>
          </p:cNvSpPr>
          <p:nvPr>
            <p:ph type="body" idx="1"/>
          </p:nvPr>
        </p:nvSpPr>
        <p:spPr>
          <a:xfrm>
            <a:off x="457200" y="1600200"/>
            <a:ext cx="8229600" cy="4708525"/>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The continued strength and prosperity of Freemasonry depends on dedicated Masons like you.</a:t>
            </a:r>
            <a:endParaRPr sz="2400" i="0" u="none" dirty="0">
              <a:solidFill>
                <a:schemeClr val="lt1"/>
              </a:solidFill>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You are still the most valuable recruiter of our Fraternity</a:t>
            </a:r>
            <a:endParaRPr sz="2400" i="0" u="none" dirty="0">
              <a:solidFill>
                <a:schemeClr val="lt1"/>
              </a:solidFill>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Prospects, provided by active Masons, are consistently more productive than those from other sources, such as advertising or “walk-in” inquiries to the Grand Lodge</a:t>
            </a:r>
            <a:r>
              <a:rPr lang="en-US" sz="2400" dirty="0">
                <a:latin typeface="Libre Baskerville"/>
                <a:ea typeface="Libre Baskerville"/>
                <a:cs typeface="Libre Baskerville"/>
                <a:sym typeface="Libre Baskerville"/>
              </a:rPr>
              <a:t>.</a:t>
            </a:r>
            <a:endParaRPr sz="2400" dirty="0">
              <a:latin typeface="Libre Baskerville"/>
              <a:ea typeface="Libre Baskerville"/>
              <a:cs typeface="Libre Baskerville"/>
              <a:sym typeface="Libre Baskerville"/>
            </a:endParaRPr>
          </a:p>
          <a:p>
            <a:pPr marL="547687" marR="0" lvl="0" indent="-411162" algn="l" rtl="0">
              <a:lnSpc>
                <a:spcPct val="100000"/>
              </a:lnSpc>
              <a:spcBef>
                <a:spcPts val="480"/>
              </a:spcBef>
              <a:spcAft>
                <a:spcPts val="0"/>
              </a:spcAft>
              <a:buSzPts val="2160"/>
              <a:buFont typeface="Libre Baskerville"/>
              <a:buChar char="•"/>
            </a:pPr>
            <a:r>
              <a:rPr lang="en-US" sz="2400" dirty="0">
                <a:latin typeface="Libre Baskerville"/>
                <a:ea typeface="Libre Baskerville"/>
                <a:cs typeface="Libre Baskerville"/>
                <a:sym typeface="Libre Baskerville"/>
              </a:rPr>
              <a:t>Y</a:t>
            </a:r>
            <a:r>
              <a:rPr lang="en-US" sz="2400" i="0" u="none" dirty="0">
                <a:solidFill>
                  <a:schemeClr val="lt1"/>
                </a:solidFill>
                <a:latin typeface="Libre Baskerville"/>
                <a:ea typeface="Libre Baskerville"/>
                <a:cs typeface="Libre Baskerville"/>
                <a:sym typeface="Libre Baskerville"/>
              </a:rPr>
              <a:t>ou account for the overwhelming majority of new members. </a:t>
            </a:r>
            <a:endParaRPr dirty="0">
              <a:latin typeface="Libre Baskerville"/>
              <a:ea typeface="Libre Baskerville"/>
              <a:cs typeface="Libre Baskerville"/>
              <a:sym typeface="Libre Baskervill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idx="4294967295"/>
          </p:nvPr>
        </p:nvSpPr>
        <p:spPr>
          <a:xfrm>
            <a:off x="457200" y="0"/>
            <a:ext cx="8229600" cy="990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sym typeface="Lucida Sans"/>
              </a:rPr>
              <a:t>Importance, cont.</a:t>
            </a:r>
            <a:endParaRPr lang="en-US" sz="4400" cap="none" dirty="0"/>
          </a:p>
        </p:txBody>
      </p:sp>
      <p:sp>
        <p:nvSpPr>
          <p:cNvPr id="122" name="Google Shape;122;p19"/>
          <p:cNvSpPr txBox="1">
            <a:spLocks noGrp="1"/>
          </p:cNvSpPr>
          <p:nvPr>
            <p:ph type="body" idx="1"/>
          </p:nvPr>
        </p:nvSpPr>
        <p:spPr>
          <a:xfrm>
            <a:off x="0" y="914400"/>
            <a:ext cx="9144000" cy="5943600"/>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By informing your friends, family and associates, directly and indirectly, about the tangible and intangible rewards you’re receiving as a Mason, you present them with the opportunity to succeed at your side while improving the Fraternity as a whole.</a:t>
            </a:r>
          </a:p>
          <a:p>
            <a:pPr marL="547687" marR="0" lvl="0" indent="-411162" algn="l" rtl="0">
              <a:lnSpc>
                <a:spcPct val="100000"/>
              </a:lnSpc>
              <a:spcBef>
                <a:spcPts val="48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Targeting the best and brightest from your community, people who have demonstrated their ability to be successful, can make Freemasonry better than it would be without them. </a:t>
            </a:r>
          </a:p>
          <a:p>
            <a:pPr marL="547687" marR="0" lvl="0" indent="-411162" algn="l" rtl="0">
              <a:lnSpc>
                <a:spcPct val="100000"/>
              </a:lnSpc>
              <a:spcBef>
                <a:spcPts val="480"/>
              </a:spcBef>
              <a:spcAft>
                <a:spcPts val="0"/>
              </a:spcAft>
              <a:buSzPts val="2160"/>
              <a:buFont typeface="Libre Baskerville"/>
              <a:buChar char="•"/>
            </a:pPr>
            <a:r>
              <a:rPr lang="en-US" sz="2400" dirty="0">
                <a:latin typeface="Libre Baskerville"/>
                <a:ea typeface="Libre Baskerville"/>
                <a:cs typeface="Libre Baskerville"/>
                <a:sym typeface="Libre Baskerville"/>
              </a:rPr>
              <a:t>Seek Men </a:t>
            </a:r>
            <a:r>
              <a:rPr lang="en-US" sz="2400" i="0" u="none" dirty="0">
                <a:solidFill>
                  <a:schemeClr val="lt1"/>
                </a:solidFill>
                <a:latin typeface="Libre Baskerville"/>
                <a:ea typeface="Libre Baskerville"/>
                <a:cs typeface="Libre Baskerville"/>
                <a:sym typeface="Libre Baskerville"/>
              </a:rPr>
              <a:t>of vision, who desire to develop a life plan and who see how Freemasonry will help them achieve their goals to be better men. </a:t>
            </a:r>
          </a:p>
          <a:p>
            <a:pPr marL="547687" marR="0" lvl="0" indent="-411162" algn="l" rtl="0">
              <a:lnSpc>
                <a:spcPct val="100000"/>
              </a:lnSpc>
              <a:spcBef>
                <a:spcPts val="480"/>
              </a:spcBef>
              <a:spcAft>
                <a:spcPts val="0"/>
              </a:spcAft>
              <a:buSzPts val="2160"/>
              <a:buFont typeface="Libre Baskerville"/>
              <a:buChar char="•"/>
            </a:pPr>
            <a:r>
              <a:rPr lang="en-US" sz="2400" i="0" u="none" dirty="0">
                <a:solidFill>
                  <a:schemeClr val="lt1"/>
                </a:solidFill>
                <a:latin typeface="Libre Baskerville"/>
                <a:ea typeface="Libre Baskerville"/>
                <a:cs typeface="Libre Baskerville"/>
                <a:sym typeface="Libre Baskerville"/>
              </a:rPr>
              <a:t>Help them see the Fraternity as an opportunity to break from regular routine and breathe new vigor and accomplishment into their journey through life. </a:t>
            </a:r>
            <a:endParaRPr sz="2400" dirty="0">
              <a:latin typeface="Libre Baskerville"/>
              <a:ea typeface="Libre Baskerville"/>
              <a:cs typeface="Libre Baskerville"/>
              <a:sym typeface="Libre Baskervill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idx="4294967295"/>
          </p:nvPr>
        </p:nvSpPr>
        <p:spPr>
          <a:xfrm>
            <a:off x="457200" y="274638"/>
            <a:ext cx="8229600" cy="71596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Mason’s Bill of Rights</a:t>
            </a:r>
            <a:endParaRPr sz="4400" cap="none" dirty="0"/>
          </a:p>
        </p:txBody>
      </p:sp>
      <p:sp>
        <p:nvSpPr>
          <p:cNvPr id="128" name="Google Shape;128;p20"/>
          <p:cNvSpPr txBox="1">
            <a:spLocks noGrp="1"/>
          </p:cNvSpPr>
          <p:nvPr>
            <p:ph type="body" idx="1"/>
          </p:nvPr>
        </p:nvSpPr>
        <p:spPr>
          <a:xfrm>
            <a:off x="152400" y="1295400"/>
            <a:ext cx="8610600" cy="4114800"/>
          </a:xfrm>
          <a:prstGeom prst="rect">
            <a:avLst/>
          </a:prstGeom>
          <a:noFill/>
          <a:ln>
            <a:noFill/>
          </a:ln>
        </p:spPr>
        <p:txBody>
          <a:bodyPr spcFirstLastPara="1" wrap="square" lIns="91425" tIns="45700" rIns="91425" bIns="45700" anchor="t" anchorCtr="0">
            <a:noAutofit/>
          </a:bodyPr>
          <a:lstStyle/>
          <a:p>
            <a:pPr marL="548640" marR="0" lvl="0" indent="0" algn="l" rtl="0">
              <a:lnSpc>
                <a:spcPct val="100000"/>
              </a:lnSpc>
              <a:spcBef>
                <a:spcPts val="0"/>
              </a:spcBef>
              <a:spcAft>
                <a:spcPts val="0"/>
              </a:spcAft>
              <a:buNone/>
            </a:pPr>
            <a:r>
              <a:rPr lang="en-US" sz="2400" i="0" u="none" dirty="0">
                <a:solidFill>
                  <a:schemeClr val="lt1"/>
                </a:solidFill>
                <a:latin typeface="Libre Baskerville"/>
                <a:ea typeface="Libre Baskerville"/>
                <a:cs typeface="Libre Baskerville"/>
                <a:sym typeface="Libre Baskerville"/>
              </a:rPr>
              <a:t>Max </a:t>
            </a:r>
            <a:r>
              <a:rPr lang="en-US" sz="2400" i="0" u="none" dirty="0" err="1">
                <a:solidFill>
                  <a:schemeClr val="lt1"/>
                </a:solidFill>
                <a:latin typeface="Libre Baskerville"/>
                <a:ea typeface="Libre Baskerville"/>
                <a:cs typeface="Libre Baskerville"/>
                <a:sym typeface="Libre Baskerville"/>
              </a:rPr>
              <a:t>DePree</a:t>
            </a:r>
            <a:r>
              <a:rPr lang="en-US" sz="2400" i="0" u="none" dirty="0">
                <a:solidFill>
                  <a:schemeClr val="lt1"/>
                </a:solidFill>
                <a:latin typeface="Libre Baskerville"/>
                <a:ea typeface="Libre Baskerville"/>
                <a:cs typeface="Libre Baskerville"/>
                <a:sym typeface="Libre Baskerville"/>
              </a:rPr>
              <a:t>, in the book, “Leadership is an Art,” outlined a bill of rights for members of organizations. His work has been modified here to address Freemasonry. These are qualities your Lodge must be able to provide in order to recruit and retain members.</a:t>
            </a:r>
          </a:p>
          <a:p>
            <a:pPr marL="891540" marR="0" lvl="0" indent="-342900" algn="l" rtl="0">
              <a:lnSpc>
                <a:spcPct val="100000"/>
              </a:lnSpc>
              <a:spcBef>
                <a:spcPts val="0"/>
              </a:spcBef>
              <a:spcAft>
                <a:spcPts val="0"/>
              </a:spcAft>
              <a:buFont typeface="Arial" panose="020B0604020202020204" pitchFamily="34" charset="0"/>
              <a:buChar char="•"/>
            </a:pPr>
            <a:endParaRPr sz="2400" dirty="0">
              <a:latin typeface="Libre Baskerville"/>
              <a:ea typeface="Libre Baskerville"/>
              <a:cs typeface="Libre Baskerville"/>
              <a:sym typeface="Libre Baskerville"/>
            </a:endParaRPr>
          </a:p>
          <a:p>
            <a:pPr marL="547687" marR="0" lvl="0" indent="-411162" algn="l" rtl="0">
              <a:lnSpc>
                <a:spcPct val="100000"/>
              </a:lnSpc>
              <a:spcBef>
                <a:spcPts val="560"/>
              </a:spcBef>
              <a:spcAft>
                <a:spcPts val="0"/>
              </a:spcAft>
              <a:buSzPts val="2520"/>
              <a:buFont typeface="Arial" panose="020B0604020202020204" pitchFamily="34" charset="0"/>
              <a:buChar char="•"/>
            </a:pPr>
            <a:r>
              <a:rPr lang="en-US" sz="2400" b="1" i="0" u="none" dirty="0">
                <a:solidFill>
                  <a:schemeClr val="lt1"/>
                </a:solidFill>
                <a:latin typeface="Libre Baskerville"/>
                <a:ea typeface="Libre Baskerville"/>
                <a:cs typeface="Libre Baskerville"/>
                <a:sym typeface="Libre Baskerville"/>
              </a:rPr>
              <a:t>The right to be needed</a:t>
            </a:r>
            <a:r>
              <a:rPr lang="en-US" sz="2400" b="1" dirty="0">
                <a:latin typeface="Libre Baskerville"/>
                <a:ea typeface="Libre Baskerville"/>
                <a:cs typeface="Libre Baskerville"/>
                <a:sym typeface="Libre Baskerville"/>
              </a:rPr>
              <a:t>:</a:t>
            </a:r>
            <a:r>
              <a:rPr lang="en-US" sz="2400" b="1" i="0" u="none" dirty="0">
                <a:solidFill>
                  <a:schemeClr val="lt1"/>
                </a:solidFill>
                <a:latin typeface="Libre Baskerville"/>
                <a:ea typeface="Libre Baskerville"/>
                <a:cs typeface="Libre Baskerville"/>
                <a:sym typeface="Libre Baskerville"/>
              </a:rPr>
              <a:t> </a:t>
            </a:r>
            <a:r>
              <a:rPr lang="en-US" sz="2400" i="0" u="none" dirty="0">
                <a:solidFill>
                  <a:schemeClr val="lt1"/>
                </a:solidFill>
                <a:latin typeface="Libre Baskerville"/>
                <a:ea typeface="Libre Baskerville"/>
                <a:cs typeface="Libre Baskerville"/>
                <a:sym typeface="Libre Baskerville"/>
              </a:rPr>
              <a:t>Can I use my gifts to benefit Freemasonry and therefore myself?</a:t>
            </a:r>
          </a:p>
          <a:p>
            <a:pPr marL="547687" marR="0" lvl="0" indent="-411162" algn="l" rtl="0">
              <a:lnSpc>
                <a:spcPct val="100000"/>
              </a:lnSpc>
              <a:spcBef>
                <a:spcPts val="560"/>
              </a:spcBef>
              <a:spcAft>
                <a:spcPts val="0"/>
              </a:spcAft>
              <a:buSzPts val="2520"/>
              <a:buFont typeface="Arial" panose="020B0604020202020204" pitchFamily="34" charset="0"/>
              <a:buChar char="•"/>
            </a:pPr>
            <a:endParaRPr sz="2400" dirty="0">
              <a:latin typeface="Libre Baskerville"/>
              <a:ea typeface="Libre Baskerville"/>
              <a:cs typeface="Libre Baskerville"/>
              <a:sym typeface="Libre Baskerville"/>
            </a:endParaRPr>
          </a:p>
          <a:p>
            <a:pPr marL="547687" marR="0" lvl="0" indent="-411162" algn="l" rtl="0">
              <a:lnSpc>
                <a:spcPct val="100000"/>
              </a:lnSpc>
              <a:spcBef>
                <a:spcPts val="560"/>
              </a:spcBef>
              <a:spcAft>
                <a:spcPts val="0"/>
              </a:spcAft>
              <a:buSzPts val="2520"/>
              <a:buFont typeface="Arial" panose="020B0604020202020204" pitchFamily="34" charset="0"/>
              <a:buChar char="•"/>
            </a:pPr>
            <a:r>
              <a:rPr lang="en-US" sz="2400" b="1" i="0" u="none" dirty="0">
                <a:solidFill>
                  <a:schemeClr val="lt1"/>
                </a:solidFill>
                <a:latin typeface="Libre Baskerville"/>
                <a:ea typeface="Libre Baskerville"/>
                <a:cs typeface="Libre Baskerville"/>
                <a:sym typeface="Libre Baskerville"/>
              </a:rPr>
              <a:t>The right to be involved</a:t>
            </a:r>
            <a:r>
              <a:rPr lang="en-US" sz="2400" b="1" dirty="0">
                <a:latin typeface="Libre Baskerville"/>
                <a:ea typeface="Libre Baskerville"/>
                <a:cs typeface="Libre Baskerville"/>
                <a:sym typeface="Libre Baskerville"/>
              </a:rPr>
              <a:t>:</a:t>
            </a:r>
            <a:r>
              <a:rPr lang="en-US" sz="2400" b="1" i="0" u="none" dirty="0">
                <a:solidFill>
                  <a:schemeClr val="lt1"/>
                </a:solidFill>
                <a:latin typeface="Libre Baskerville"/>
                <a:ea typeface="Libre Baskerville"/>
                <a:cs typeface="Libre Baskerville"/>
                <a:sym typeface="Libre Baskerville"/>
              </a:rPr>
              <a:t> </a:t>
            </a:r>
            <a:r>
              <a:rPr lang="en-US" sz="2400" i="0" u="none" dirty="0">
                <a:solidFill>
                  <a:schemeClr val="lt1"/>
                </a:solidFill>
                <a:latin typeface="Libre Baskerville"/>
                <a:ea typeface="Libre Baskerville"/>
                <a:cs typeface="Libre Baskerville"/>
                <a:sym typeface="Libre Baskerville"/>
              </a:rPr>
              <a:t>That is, to give and receive input, to respond and be part of the action.</a:t>
            </a:r>
            <a:endParaRPr sz="2400" dirty="0">
              <a:latin typeface="Libre Baskerville"/>
              <a:ea typeface="Libre Baskerville"/>
              <a:cs typeface="Libre Baskerville"/>
              <a:sym typeface="Libre Baskerville"/>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idx="4294967295"/>
          </p:nvPr>
        </p:nvSpPr>
        <p:spPr>
          <a:xfrm>
            <a:off x="457200" y="76200"/>
            <a:ext cx="8229600" cy="9144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sym typeface="Lucida Sans"/>
              </a:rPr>
              <a:t>Masons Bill of Rights</a:t>
            </a:r>
            <a:endParaRPr sz="4400" cap="none" dirty="0"/>
          </a:p>
        </p:txBody>
      </p:sp>
      <p:sp>
        <p:nvSpPr>
          <p:cNvPr id="134" name="Google Shape;134;p21"/>
          <p:cNvSpPr txBox="1">
            <a:spLocks noGrp="1"/>
          </p:cNvSpPr>
          <p:nvPr>
            <p:ph type="body" idx="1"/>
          </p:nvPr>
        </p:nvSpPr>
        <p:spPr>
          <a:xfrm>
            <a:off x="457200" y="990600"/>
            <a:ext cx="8229600" cy="5318125"/>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SzPts val="2880"/>
              <a:buFont typeface="Arial"/>
              <a:buChar char="•"/>
            </a:pPr>
            <a:r>
              <a:rPr lang="en-US" sz="2800" b="1" i="0" u="none" dirty="0">
                <a:solidFill>
                  <a:schemeClr val="lt1"/>
                </a:solidFill>
                <a:latin typeface="Libre Baskerville"/>
                <a:ea typeface="Libre Baskerville"/>
                <a:cs typeface="Libre Baskerville"/>
                <a:sym typeface="Libre Baskerville"/>
              </a:rPr>
              <a:t>The right to a covenantal relationship</a:t>
            </a:r>
            <a:r>
              <a:rPr lang="en-US" sz="2800" b="1" dirty="0">
                <a:latin typeface="Libre Baskerville"/>
                <a:ea typeface="Libre Baskerville"/>
                <a:cs typeface="Libre Baskerville"/>
                <a:sym typeface="Libre Baskerville"/>
              </a:rPr>
              <a:t>:</a:t>
            </a:r>
            <a:r>
              <a:rPr lang="en-US" sz="2800" b="1" i="0" u="none" dirty="0">
                <a:solidFill>
                  <a:schemeClr val="lt1"/>
                </a:solidFill>
                <a:latin typeface="Libre Baskerville"/>
                <a:ea typeface="Libre Baskerville"/>
                <a:cs typeface="Libre Baskerville"/>
                <a:sym typeface="Libre Baskerville"/>
              </a:rPr>
              <a:t> </a:t>
            </a:r>
            <a:r>
              <a:rPr lang="en-US" sz="2800" i="0" u="none" dirty="0">
                <a:solidFill>
                  <a:schemeClr val="lt1"/>
                </a:solidFill>
                <a:latin typeface="Libre Baskerville"/>
                <a:ea typeface="Libre Baskerville"/>
                <a:cs typeface="Libre Baskerville"/>
                <a:sym typeface="Libre Baskerville"/>
              </a:rPr>
              <a:t>Can I expect to enjoy a “contract” with leadership based upon trust and “intimacy,” meaning I feel some sense of ownership in the solutions?</a:t>
            </a:r>
            <a:endParaRPr dirty="0">
              <a:latin typeface="Libre Baskerville"/>
              <a:ea typeface="Libre Baskerville"/>
              <a:cs typeface="Libre Baskerville"/>
              <a:sym typeface="Libre Baskerville"/>
            </a:endParaRPr>
          </a:p>
          <a:p>
            <a:pPr marL="547687" marR="0" lvl="0" indent="-411162" algn="l" rtl="0">
              <a:lnSpc>
                <a:spcPct val="100000"/>
              </a:lnSpc>
              <a:spcBef>
                <a:spcPts val="560"/>
              </a:spcBef>
              <a:spcAft>
                <a:spcPts val="0"/>
              </a:spcAft>
              <a:buSzPts val="2520"/>
              <a:buFont typeface="Arial"/>
              <a:buChar char="•"/>
            </a:pPr>
            <a:r>
              <a:rPr lang="en-US" sz="2800" b="1" i="0" u="none" dirty="0">
                <a:solidFill>
                  <a:schemeClr val="lt1"/>
                </a:solidFill>
                <a:latin typeface="Libre Baskerville"/>
                <a:ea typeface="Libre Baskerville"/>
                <a:cs typeface="Libre Baskerville"/>
                <a:sym typeface="Libre Baskerville"/>
              </a:rPr>
              <a:t>The right to understand</a:t>
            </a:r>
            <a:r>
              <a:rPr lang="en-US" sz="2800" b="1" dirty="0">
                <a:latin typeface="Libre Baskerville"/>
                <a:ea typeface="Libre Baskerville"/>
                <a:cs typeface="Libre Baskerville"/>
                <a:sym typeface="Libre Baskerville"/>
              </a:rPr>
              <a:t>:</a:t>
            </a:r>
            <a:r>
              <a:rPr lang="en-US" sz="2800" b="1" i="0" u="none" dirty="0">
                <a:solidFill>
                  <a:schemeClr val="lt1"/>
                </a:solidFill>
                <a:latin typeface="Libre Baskerville"/>
                <a:ea typeface="Libre Baskerville"/>
                <a:cs typeface="Libre Baskerville"/>
                <a:sym typeface="Libre Baskerville"/>
              </a:rPr>
              <a:t> </a:t>
            </a:r>
            <a:r>
              <a:rPr lang="en-US" sz="2800" i="0" u="none" dirty="0">
                <a:solidFill>
                  <a:schemeClr val="lt1"/>
                </a:solidFill>
                <a:latin typeface="Libre Baskerville"/>
                <a:ea typeface="Libre Baskerville"/>
                <a:cs typeface="Libre Baskerville"/>
                <a:sym typeface="Libre Baskerville"/>
              </a:rPr>
              <a:t>Where is Freemasonry going? What is its vision and what is my role in its future?</a:t>
            </a:r>
            <a:endParaRPr dirty="0">
              <a:latin typeface="Libre Baskerville"/>
              <a:ea typeface="Libre Baskerville"/>
              <a:cs typeface="Libre Baskerville"/>
              <a:sym typeface="Libre Baskerville"/>
            </a:endParaRPr>
          </a:p>
          <a:p>
            <a:pPr marL="547687" marR="0" lvl="0" indent="-411162" algn="l" rtl="0">
              <a:lnSpc>
                <a:spcPct val="100000"/>
              </a:lnSpc>
              <a:spcBef>
                <a:spcPts val="560"/>
              </a:spcBef>
              <a:spcAft>
                <a:spcPts val="0"/>
              </a:spcAft>
              <a:buSzPts val="2520"/>
              <a:buFont typeface="Arial"/>
              <a:buChar char="•"/>
            </a:pPr>
            <a:r>
              <a:rPr lang="en-US" sz="2800" b="1" i="0" u="none" dirty="0">
                <a:solidFill>
                  <a:schemeClr val="lt1"/>
                </a:solidFill>
                <a:latin typeface="Libre Baskerville"/>
                <a:ea typeface="Libre Baskerville"/>
                <a:cs typeface="Libre Baskerville"/>
                <a:sym typeface="Libre Baskerville"/>
              </a:rPr>
              <a:t>The right to affect one’s own destiny</a:t>
            </a:r>
            <a:r>
              <a:rPr lang="en-US" sz="2800" b="1" dirty="0">
                <a:latin typeface="Libre Baskerville"/>
                <a:ea typeface="Libre Baskerville"/>
                <a:cs typeface="Libre Baskerville"/>
                <a:sym typeface="Libre Baskerville"/>
              </a:rPr>
              <a:t>:</a:t>
            </a:r>
            <a:r>
              <a:rPr lang="en-US" sz="2800" b="1" i="0" u="none" dirty="0">
                <a:solidFill>
                  <a:schemeClr val="lt1"/>
                </a:solidFill>
                <a:latin typeface="Libre Baskerville"/>
                <a:ea typeface="Libre Baskerville"/>
                <a:cs typeface="Libre Baskerville"/>
                <a:sym typeface="Libre Baskerville"/>
              </a:rPr>
              <a:t> </a:t>
            </a:r>
            <a:r>
              <a:rPr lang="en-US" sz="2800" i="0" u="none" dirty="0">
                <a:solidFill>
                  <a:schemeClr val="lt1"/>
                </a:solidFill>
                <a:latin typeface="Libre Baskerville"/>
                <a:ea typeface="Libre Baskerville"/>
                <a:cs typeface="Libre Baskerville"/>
                <a:sym typeface="Libre Baskerville"/>
              </a:rPr>
              <a:t>In other words, it’s the right to influence one’s own personal progress and future.</a:t>
            </a:r>
            <a:endParaRPr dirty="0">
              <a:latin typeface="Libre Baskerville"/>
              <a:ea typeface="Libre Baskerville"/>
              <a:cs typeface="Libre Baskerville"/>
              <a:sym typeface="Libre Baskerville"/>
            </a:endParaRPr>
          </a:p>
          <a:p>
            <a:pPr marL="547688" marR="0" lvl="0" indent="-295592" algn="l" rtl="0">
              <a:spcBef>
                <a:spcPts val="560"/>
              </a:spcBef>
              <a:spcAft>
                <a:spcPts val="0"/>
              </a:spcAft>
              <a:buClr>
                <a:srgbClr val="F9F9F9"/>
              </a:buClr>
              <a:buSzPts val="1820"/>
              <a:buFont typeface="Noto Sans Symbols"/>
              <a:buNone/>
            </a:pPr>
            <a:endParaRPr sz="2800" b="0" i="0" u="none" dirty="0">
              <a:solidFill>
                <a:schemeClr val="lt1"/>
              </a:solidFill>
              <a:latin typeface="Book Antiqua"/>
              <a:ea typeface="Book Antiqua"/>
              <a:cs typeface="Book Antiqua"/>
              <a:sym typeface="Book Antiqua"/>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184</TotalTime>
  <Words>1917</Words>
  <Application>Microsoft Office PowerPoint</Application>
  <PresentationFormat>On-screen Show (4:3)</PresentationFormat>
  <Paragraphs>117</Paragraphs>
  <Slides>27</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Book Antiqua</vt:lpstr>
      <vt:lpstr>Calibri</vt:lpstr>
      <vt:lpstr>Libre Baskerville</vt:lpstr>
      <vt:lpstr>Lucida Sans</vt:lpstr>
      <vt:lpstr>Noto Sans Symbols</vt:lpstr>
      <vt:lpstr>Celestial</vt:lpstr>
      <vt:lpstr>Masonic Leadership Training</vt:lpstr>
      <vt:lpstr>Membership</vt:lpstr>
      <vt:lpstr>Membership</vt:lpstr>
      <vt:lpstr>Issues That Impede Membership In Today’s World</vt:lpstr>
      <vt:lpstr>Membership Statistics</vt:lpstr>
      <vt:lpstr>Importance Of Recruiting</vt:lpstr>
      <vt:lpstr>Importance, cont.</vt:lpstr>
      <vt:lpstr>Mason’s Bill of Rights</vt:lpstr>
      <vt:lpstr>Masons Bill of Rights</vt:lpstr>
      <vt:lpstr>Inspiring others</vt:lpstr>
      <vt:lpstr>What can we do?</vt:lpstr>
      <vt:lpstr>Imagine, What if in 1996....</vt:lpstr>
      <vt:lpstr>POP QUIZ</vt:lpstr>
      <vt:lpstr>Digest Chapter 44.10</vt:lpstr>
      <vt:lpstr>Digest Chapter 44.10</vt:lpstr>
      <vt:lpstr>The answer is YES!</vt:lpstr>
      <vt:lpstr>Membership Development</vt:lpstr>
      <vt:lpstr>“Each One Reach One”</vt:lpstr>
      <vt:lpstr>Lodge of Discussion</vt:lpstr>
      <vt:lpstr>Community Activity or Service Event</vt:lpstr>
      <vt:lpstr>Membership Development (Continued)</vt:lpstr>
      <vt:lpstr>Other Tools and Suggestions</vt:lpstr>
      <vt:lpstr>Other Tools and Suggestions</vt:lpstr>
      <vt:lpstr>Other Tools and Suggestions</vt:lpstr>
      <vt:lpstr>Synopsis </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9</cp:revision>
  <dcterms:created xsi:type="dcterms:W3CDTF">2020-06-02T13:46:56Z</dcterms:created>
  <dcterms:modified xsi:type="dcterms:W3CDTF">2020-06-03T15:37:49Z</dcterms:modified>
</cp:coreProperties>
</file>