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34"/>
  </p:notesMasterIdLst>
  <p:sldIdLst>
    <p:sldId id="386" r:id="rId2"/>
    <p:sldId id="387" r:id="rId3"/>
    <p:sldId id="300" r:id="rId4"/>
    <p:sldId id="388" r:id="rId5"/>
    <p:sldId id="389" r:id="rId6"/>
    <p:sldId id="390" r:id="rId7"/>
    <p:sldId id="391" r:id="rId8"/>
    <p:sldId id="392" r:id="rId9"/>
    <p:sldId id="393" r:id="rId10"/>
    <p:sldId id="394" r:id="rId11"/>
    <p:sldId id="395" r:id="rId12"/>
    <p:sldId id="301" r:id="rId13"/>
    <p:sldId id="396" r:id="rId14"/>
    <p:sldId id="397" r:id="rId15"/>
    <p:sldId id="398" r:id="rId16"/>
    <p:sldId id="399" r:id="rId17"/>
    <p:sldId id="400" r:id="rId18"/>
    <p:sldId id="401" r:id="rId19"/>
    <p:sldId id="402" r:id="rId20"/>
    <p:sldId id="299" r:id="rId21"/>
    <p:sldId id="403" r:id="rId22"/>
    <p:sldId id="404" r:id="rId23"/>
    <p:sldId id="405" r:id="rId24"/>
    <p:sldId id="406" r:id="rId25"/>
    <p:sldId id="407" r:id="rId26"/>
    <p:sldId id="408" r:id="rId27"/>
    <p:sldId id="409" r:id="rId28"/>
    <p:sldId id="410" r:id="rId29"/>
    <p:sldId id="411" r:id="rId30"/>
    <p:sldId id="412" r:id="rId31"/>
    <p:sldId id="326" r:id="rId32"/>
    <p:sldId id="445"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574" autoAdjust="0"/>
  </p:normalViewPr>
  <p:slideViewPr>
    <p:cSldViewPr>
      <p:cViewPr>
        <p:scale>
          <a:sx n="60" d="100"/>
          <a:sy n="60" d="100"/>
        </p:scale>
        <p:origin x="163" y="619"/>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y Cebollero" userId="d39327243fa7a1e7" providerId="LiveId" clId="{D2A01DA6-0331-4E7C-A9B0-839B71449B39}"/>
    <pc:docChg chg="undo redo custSel addSld delSld modSld">
      <pc:chgData name="Jay Cebollero" userId="d39327243fa7a1e7" providerId="LiveId" clId="{D2A01DA6-0331-4E7C-A9B0-839B71449B39}" dt="2020-06-03T15:37:41.780" v="311" actId="47"/>
      <pc:docMkLst>
        <pc:docMk/>
      </pc:docMkLst>
      <pc:sldChg chg="modSp mod">
        <pc:chgData name="Jay Cebollero" userId="d39327243fa7a1e7" providerId="LiveId" clId="{D2A01DA6-0331-4E7C-A9B0-839B71449B39}" dt="2020-06-03T15:32:28.536" v="210" actId="1076"/>
        <pc:sldMkLst>
          <pc:docMk/>
          <pc:sldMk cId="0" sldId="299"/>
        </pc:sldMkLst>
        <pc:spChg chg="mod">
          <ac:chgData name="Jay Cebollero" userId="d39327243fa7a1e7" providerId="LiveId" clId="{D2A01DA6-0331-4E7C-A9B0-839B71449B39}" dt="2020-06-03T15:32:09.257" v="198" actId="113"/>
          <ac:spMkLst>
            <pc:docMk/>
            <pc:sldMk cId="0" sldId="299"/>
            <ac:spMk id="2" creationId="{A97C236B-3429-45B4-B61B-6F8F7E61B5DE}"/>
          </ac:spMkLst>
        </pc:spChg>
        <pc:spChg chg="mod">
          <ac:chgData name="Jay Cebollero" userId="d39327243fa7a1e7" providerId="LiveId" clId="{D2A01DA6-0331-4E7C-A9B0-839B71449B39}" dt="2020-06-03T15:32:28.536" v="210" actId="1076"/>
          <ac:spMkLst>
            <pc:docMk/>
            <pc:sldMk cId="0" sldId="299"/>
            <ac:spMk id="3" creationId="{5753E505-3570-4921-9651-D57C9EA982FC}"/>
          </ac:spMkLst>
        </pc:spChg>
      </pc:sldChg>
      <pc:sldChg chg="modSp mod">
        <pc:chgData name="Jay Cebollero" userId="d39327243fa7a1e7" providerId="LiveId" clId="{D2A01DA6-0331-4E7C-A9B0-839B71449B39}" dt="2020-06-03T15:24:15.319" v="40" actId="1038"/>
        <pc:sldMkLst>
          <pc:docMk/>
          <pc:sldMk cId="0" sldId="300"/>
        </pc:sldMkLst>
        <pc:spChg chg="mod">
          <ac:chgData name="Jay Cebollero" userId="d39327243fa7a1e7" providerId="LiveId" clId="{D2A01DA6-0331-4E7C-A9B0-839B71449B39}" dt="2020-06-03T15:24:08.912" v="35" actId="255"/>
          <ac:spMkLst>
            <pc:docMk/>
            <pc:sldMk cId="0" sldId="300"/>
            <ac:spMk id="2" creationId="{BC65B648-B65A-46E0-9813-82BC08D1DA07}"/>
          </ac:spMkLst>
        </pc:spChg>
        <pc:spChg chg="mod">
          <ac:chgData name="Jay Cebollero" userId="d39327243fa7a1e7" providerId="LiveId" clId="{D2A01DA6-0331-4E7C-A9B0-839B71449B39}" dt="2020-06-03T15:24:15.319" v="40" actId="1038"/>
          <ac:spMkLst>
            <pc:docMk/>
            <pc:sldMk cId="0" sldId="300"/>
            <ac:spMk id="3" creationId="{49797394-5776-453D-96DF-75EA64E0A3AA}"/>
          </ac:spMkLst>
        </pc:spChg>
      </pc:sldChg>
      <pc:sldChg chg="modSp mod">
        <pc:chgData name="Jay Cebollero" userId="d39327243fa7a1e7" providerId="LiveId" clId="{D2A01DA6-0331-4E7C-A9B0-839B71449B39}" dt="2020-06-03T15:27:36.306" v="117" actId="5793"/>
        <pc:sldMkLst>
          <pc:docMk/>
          <pc:sldMk cId="0" sldId="301"/>
        </pc:sldMkLst>
        <pc:spChg chg="mod">
          <ac:chgData name="Jay Cebollero" userId="d39327243fa7a1e7" providerId="LiveId" clId="{D2A01DA6-0331-4E7C-A9B0-839B71449B39}" dt="2020-06-03T15:27:27.943" v="116" actId="14100"/>
          <ac:spMkLst>
            <pc:docMk/>
            <pc:sldMk cId="0" sldId="301"/>
            <ac:spMk id="2" creationId="{1C6D41BD-1510-4D78-A4DE-26C59B28D573}"/>
          </ac:spMkLst>
        </pc:spChg>
        <pc:spChg chg="mod">
          <ac:chgData name="Jay Cebollero" userId="d39327243fa7a1e7" providerId="LiveId" clId="{D2A01DA6-0331-4E7C-A9B0-839B71449B39}" dt="2020-06-03T15:27:36.306" v="117" actId="5793"/>
          <ac:spMkLst>
            <pc:docMk/>
            <pc:sldMk cId="0" sldId="301"/>
            <ac:spMk id="3" creationId="{73167B64-31F9-46B1-AE16-2A2AD5D05E2D}"/>
          </ac:spMkLst>
        </pc:spChg>
      </pc:sldChg>
      <pc:sldChg chg="add">
        <pc:chgData name="Jay Cebollero" userId="d39327243fa7a1e7" providerId="LiveId" clId="{D2A01DA6-0331-4E7C-A9B0-839B71449B39}" dt="2020-06-03T15:37:36.690" v="310"/>
        <pc:sldMkLst>
          <pc:docMk/>
          <pc:sldMk cId="0" sldId="326"/>
        </pc:sldMkLst>
      </pc:sldChg>
      <pc:sldChg chg="modSp mod">
        <pc:chgData name="Jay Cebollero" userId="d39327243fa7a1e7" providerId="LiveId" clId="{D2A01DA6-0331-4E7C-A9B0-839B71449B39}" dt="2020-06-03T15:23:15.784" v="14"/>
        <pc:sldMkLst>
          <pc:docMk/>
          <pc:sldMk cId="0" sldId="386"/>
        </pc:sldMkLst>
        <pc:spChg chg="mod">
          <ac:chgData name="Jay Cebollero" userId="d39327243fa7a1e7" providerId="LiveId" clId="{D2A01DA6-0331-4E7C-A9B0-839B71449B39}" dt="2020-06-03T15:23:02.026" v="5" actId="1035"/>
          <ac:spMkLst>
            <pc:docMk/>
            <pc:sldMk cId="0" sldId="386"/>
            <ac:spMk id="2" creationId="{CE740F7F-0629-4A78-8956-721BD5A90605}"/>
          </ac:spMkLst>
        </pc:spChg>
        <pc:spChg chg="mod">
          <ac:chgData name="Jay Cebollero" userId="d39327243fa7a1e7" providerId="LiveId" clId="{D2A01DA6-0331-4E7C-A9B0-839B71449B39}" dt="2020-06-03T15:23:15.784" v="14"/>
          <ac:spMkLst>
            <pc:docMk/>
            <pc:sldMk cId="0" sldId="386"/>
            <ac:spMk id="3" creationId="{BA292376-BF19-44F3-B670-A4C7D2FC1520}"/>
          </ac:spMkLst>
        </pc:spChg>
      </pc:sldChg>
      <pc:sldChg chg="modSp mod">
        <pc:chgData name="Jay Cebollero" userId="d39327243fa7a1e7" providerId="LiveId" clId="{D2A01DA6-0331-4E7C-A9B0-839B71449B39}" dt="2020-06-03T15:23:45.626" v="29" actId="1038"/>
        <pc:sldMkLst>
          <pc:docMk/>
          <pc:sldMk cId="0" sldId="387"/>
        </pc:sldMkLst>
        <pc:spChg chg="mod">
          <ac:chgData name="Jay Cebollero" userId="d39327243fa7a1e7" providerId="LiveId" clId="{D2A01DA6-0331-4E7C-A9B0-839B71449B39}" dt="2020-06-03T15:23:32.119" v="22" actId="1036"/>
          <ac:spMkLst>
            <pc:docMk/>
            <pc:sldMk cId="0" sldId="387"/>
            <ac:spMk id="2" creationId="{DD319833-5B02-40EF-8F54-ECDDD0EB0C61}"/>
          </ac:spMkLst>
        </pc:spChg>
        <pc:spChg chg="mod">
          <ac:chgData name="Jay Cebollero" userId="d39327243fa7a1e7" providerId="LiveId" clId="{D2A01DA6-0331-4E7C-A9B0-839B71449B39}" dt="2020-06-03T15:23:45.626" v="29" actId="1038"/>
          <ac:spMkLst>
            <pc:docMk/>
            <pc:sldMk cId="0" sldId="387"/>
            <ac:spMk id="3" creationId="{F708D478-626B-400A-97AD-003520380453}"/>
          </ac:spMkLst>
        </pc:spChg>
      </pc:sldChg>
      <pc:sldChg chg="modSp mod">
        <pc:chgData name="Jay Cebollero" userId="d39327243fa7a1e7" providerId="LiveId" clId="{D2A01DA6-0331-4E7C-A9B0-839B71449B39}" dt="2020-06-03T15:24:25.325" v="43" actId="27636"/>
        <pc:sldMkLst>
          <pc:docMk/>
          <pc:sldMk cId="0" sldId="388"/>
        </pc:sldMkLst>
        <pc:spChg chg="mod">
          <ac:chgData name="Jay Cebollero" userId="d39327243fa7a1e7" providerId="LiveId" clId="{D2A01DA6-0331-4E7C-A9B0-839B71449B39}" dt="2020-06-03T15:24:25.325" v="43" actId="27636"/>
          <ac:spMkLst>
            <pc:docMk/>
            <pc:sldMk cId="0" sldId="388"/>
            <ac:spMk id="2" creationId="{7F9C6B95-7DB0-43CD-A451-C820584C17E7}"/>
          </ac:spMkLst>
        </pc:spChg>
      </pc:sldChg>
      <pc:sldChg chg="modSp mod">
        <pc:chgData name="Jay Cebollero" userId="d39327243fa7a1e7" providerId="LiveId" clId="{D2A01DA6-0331-4E7C-A9B0-839B71449B39}" dt="2020-06-03T15:24:38.574" v="46" actId="403"/>
        <pc:sldMkLst>
          <pc:docMk/>
          <pc:sldMk cId="0" sldId="389"/>
        </pc:sldMkLst>
        <pc:spChg chg="mod">
          <ac:chgData name="Jay Cebollero" userId="d39327243fa7a1e7" providerId="LiveId" clId="{D2A01DA6-0331-4E7C-A9B0-839B71449B39}" dt="2020-06-03T15:24:38.574" v="46" actId="403"/>
          <ac:spMkLst>
            <pc:docMk/>
            <pc:sldMk cId="0" sldId="389"/>
            <ac:spMk id="2" creationId="{0F26B6F4-FDBA-422A-A6A3-12706F458A13}"/>
          </ac:spMkLst>
        </pc:spChg>
      </pc:sldChg>
      <pc:sldChg chg="modSp mod">
        <pc:chgData name="Jay Cebollero" userId="d39327243fa7a1e7" providerId="LiveId" clId="{D2A01DA6-0331-4E7C-A9B0-839B71449B39}" dt="2020-06-03T15:24:49.667" v="49" actId="403"/>
        <pc:sldMkLst>
          <pc:docMk/>
          <pc:sldMk cId="0" sldId="390"/>
        </pc:sldMkLst>
        <pc:spChg chg="mod">
          <ac:chgData name="Jay Cebollero" userId="d39327243fa7a1e7" providerId="LiveId" clId="{D2A01DA6-0331-4E7C-A9B0-839B71449B39}" dt="2020-06-03T15:24:49.667" v="49" actId="403"/>
          <ac:spMkLst>
            <pc:docMk/>
            <pc:sldMk cId="0" sldId="390"/>
            <ac:spMk id="2" creationId="{F6851770-A898-43BD-9C03-89441C0A810A}"/>
          </ac:spMkLst>
        </pc:spChg>
      </pc:sldChg>
      <pc:sldChg chg="modSp mod">
        <pc:chgData name="Jay Cebollero" userId="d39327243fa7a1e7" providerId="LiveId" clId="{D2A01DA6-0331-4E7C-A9B0-839B71449B39}" dt="2020-06-03T15:25:10.881" v="54" actId="20577"/>
        <pc:sldMkLst>
          <pc:docMk/>
          <pc:sldMk cId="0" sldId="391"/>
        </pc:sldMkLst>
        <pc:spChg chg="mod">
          <ac:chgData name="Jay Cebollero" userId="d39327243fa7a1e7" providerId="LiveId" clId="{D2A01DA6-0331-4E7C-A9B0-839B71449B39}" dt="2020-06-03T15:25:10.881" v="54" actId="20577"/>
          <ac:spMkLst>
            <pc:docMk/>
            <pc:sldMk cId="0" sldId="391"/>
            <ac:spMk id="2" creationId="{11E5B63F-D14B-4FF4-8443-9F4BFF56B1B1}"/>
          </ac:spMkLst>
        </pc:spChg>
      </pc:sldChg>
      <pc:sldChg chg="modSp mod">
        <pc:chgData name="Jay Cebollero" userId="d39327243fa7a1e7" providerId="LiveId" clId="{D2A01DA6-0331-4E7C-A9B0-839B71449B39}" dt="2020-06-03T15:26:05.512" v="70" actId="1035"/>
        <pc:sldMkLst>
          <pc:docMk/>
          <pc:sldMk cId="0" sldId="392"/>
        </pc:sldMkLst>
        <pc:spChg chg="mod">
          <ac:chgData name="Jay Cebollero" userId="d39327243fa7a1e7" providerId="LiveId" clId="{D2A01DA6-0331-4E7C-A9B0-839B71449B39}" dt="2020-06-03T15:25:57.530" v="65" actId="14100"/>
          <ac:spMkLst>
            <pc:docMk/>
            <pc:sldMk cId="0" sldId="392"/>
            <ac:spMk id="2" creationId="{0EA3DBD9-9DFB-47C2-A773-9730076321EB}"/>
          </ac:spMkLst>
        </pc:spChg>
        <pc:spChg chg="mod">
          <ac:chgData name="Jay Cebollero" userId="d39327243fa7a1e7" providerId="LiveId" clId="{D2A01DA6-0331-4E7C-A9B0-839B71449B39}" dt="2020-06-03T15:26:05.512" v="70" actId="1035"/>
          <ac:spMkLst>
            <pc:docMk/>
            <pc:sldMk cId="0" sldId="392"/>
            <ac:spMk id="3" creationId="{29001CC3-573F-4E50-928D-D0D5B7291518}"/>
          </ac:spMkLst>
        </pc:spChg>
      </pc:sldChg>
      <pc:sldChg chg="modSp mod">
        <pc:chgData name="Jay Cebollero" userId="d39327243fa7a1e7" providerId="LiveId" clId="{D2A01DA6-0331-4E7C-A9B0-839B71449B39}" dt="2020-06-03T15:26:21.146" v="76" actId="1036"/>
        <pc:sldMkLst>
          <pc:docMk/>
          <pc:sldMk cId="0" sldId="393"/>
        </pc:sldMkLst>
        <pc:spChg chg="mod">
          <ac:chgData name="Jay Cebollero" userId="d39327243fa7a1e7" providerId="LiveId" clId="{D2A01DA6-0331-4E7C-A9B0-839B71449B39}" dt="2020-06-03T15:26:21.146" v="76" actId="1036"/>
          <ac:spMkLst>
            <pc:docMk/>
            <pc:sldMk cId="0" sldId="393"/>
            <ac:spMk id="2" creationId="{0296D20C-3771-4B2B-B3D5-DA1065A69AFC}"/>
          </ac:spMkLst>
        </pc:spChg>
      </pc:sldChg>
      <pc:sldChg chg="modSp mod">
        <pc:chgData name="Jay Cebollero" userId="d39327243fa7a1e7" providerId="LiveId" clId="{D2A01DA6-0331-4E7C-A9B0-839B71449B39}" dt="2020-06-03T15:26:40.840" v="87" actId="404"/>
        <pc:sldMkLst>
          <pc:docMk/>
          <pc:sldMk cId="0" sldId="394"/>
        </pc:sldMkLst>
        <pc:spChg chg="mod">
          <ac:chgData name="Jay Cebollero" userId="d39327243fa7a1e7" providerId="LiveId" clId="{D2A01DA6-0331-4E7C-A9B0-839B71449B39}" dt="2020-06-03T15:26:35.065" v="80" actId="113"/>
          <ac:spMkLst>
            <pc:docMk/>
            <pc:sldMk cId="0" sldId="394"/>
            <ac:spMk id="2" creationId="{F01391C7-C9AD-467E-AA91-2BA3EC6E3CDF}"/>
          </ac:spMkLst>
        </pc:spChg>
        <pc:spChg chg="mod">
          <ac:chgData name="Jay Cebollero" userId="d39327243fa7a1e7" providerId="LiveId" clId="{D2A01DA6-0331-4E7C-A9B0-839B71449B39}" dt="2020-06-03T15:26:40.840" v="87" actId="404"/>
          <ac:spMkLst>
            <pc:docMk/>
            <pc:sldMk cId="0" sldId="394"/>
            <ac:spMk id="3" creationId="{44FC27F5-3F29-49E4-BBBC-B2A6A1A7A725}"/>
          </ac:spMkLst>
        </pc:spChg>
      </pc:sldChg>
      <pc:sldChg chg="modSp mod">
        <pc:chgData name="Jay Cebollero" userId="d39327243fa7a1e7" providerId="LiveId" clId="{D2A01DA6-0331-4E7C-A9B0-839B71449B39}" dt="2020-06-03T15:27:12.487" v="111" actId="1035"/>
        <pc:sldMkLst>
          <pc:docMk/>
          <pc:sldMk cId="0" sldId="395"/>
        </pc:sldMkLst>
        <pc:spChg chg="mod">
          <ac:chgData name="Jay Cebollero" userId="d39327243fa7a1e7" providerId="LiveId" clId="{D2A01DA6-0331-4E7C-A9B0-839B71449B39}" dt="2020-06-03T15:26:57.111" v="93" actId="14100"/>
          <ac:spMkLst>
            <pc:docMk/>
            <pc:sldMk cId="0" sldId="395"/>
            <ac:spMk id="2" creationId="{8334D3CE-E5F9-49F0-8FE1-32243DCE5611}"/>
          </ac:spMkLst>
        </pc:spChg>
        <pc:spChg chg="mod">
          <ac:chgData name="Jay Cebollero" userId="d39327243fa7a1e7" providerId="LiveId" clId="{D2A01DA6-0331-4E7C-A9B0-839B71449B39}" dt="2020-06-03T15:27:12.487" v="111" actId="1035"/>
          <ac:spMkLst>
            <pc:docMk/>
            <pc:sldMk cId="0" sldId="395"/>
            <ac:spMk id="3" creationId="{C1702503-EFAE-4F72-9F7F-D8CC6C74735E}"/>
          </ac:spMkLst>
        </pc:spChg>
      </pc:sldChg>
      <pc:sldChg chg="modSp mod">
        <pc:chgData name="Jay Cebollero" userId="d39327243fa7a1e7" providerId="LiveId" clId="{D2A01DA6-0331-4E7C-A9B0-839B71449B39}" dt="2020-06-03T15:29:04.742" v="135" actId="14100"/>
        <pc:sldMkLst>
          <pc:docMk/>
          <pc:sldMk cId="0" sldId="396"/>
        </pc:sldMkLst>
        <pc:spChg chg="mod">
          <ac:chgData name="Jay Cebollero" userId="d39327243fa7a1e7" providerId="LiveId" clId="{D2A01DA6-0331-4E7C-A9B0-839B71449B39}" dt="2020-06-03T15:29:04.742" v="135" actId="14100"/>
          <ac:spMkLst>
            <pc:docMk/>
            <pc:sldMk cId="0" sldId="396"/>
            <ac:spMk id="2" creationId="{A0DE689F-0760-45DB-B555-DFFE22D87D9C}"/>
          </ac:spMkLst>
        </pc:spChg>
        <pc:spChg chg="mod">
          <ac:chgData name="Jay Cebollero" userId="d39327243fa7a1e7" providerId="LiveId" clId="{D2A01DA6-0331-4E7C-A9B0-839B71449B39}" dt="2020-06-03T15:28:57.530" v="134" actId="20577"/>
          <ac:spMkLst>
            <pc:docMk/>
            <pc:sldMk cId="0" sldId="396"/>
            <ac:spMk id="3" creationId="{1583147C-D0E5-411C-896B-F77C9BBC1DA3}"/>
          </ac:spMkLst>
        </pc:spChg>
      </pc:sldChg>
      <pc:sldChg chg="modSp mod">
        <pc:chgData name="Jay Cebollero" userId="d39327243fa7a1e7" providerId="LiveId" clId="{D2A01DA6-0331-4E7C-A9B0-839B71449B39}" dt="2020-06-03T15:29:35.647" v="142" actId="20577"/>
        <pc:sldMkLst>
          <pc:docMk/>
          <pc:sldMk cId="0" sldId="397"/>
        </pc:sldMkLst>
        <pc:spChg chg="mod">
          <ac:chgData name="Jay Cebollero" userId="d39327243fa7a1e7" providerId="LiveId" clId="{D2A01DA6-0331-4E7C-A9B0-839B71449B39}" dt="2020-06-03T15:29:22.222" v="140" actId="403"/>
          <ac:spMkLst>
            <pc:docMk/>
            <pc:sldMk cId="0" sldId="397"/>
            <ac:spMk id="2" creationId="{C2F99348-8401-4D3D-9CD6-41B09EC4F7DD}"/>
          </ac:spMkLst>
        </pc:spChg>
        <pc:spChg chg="mod">
          <ac:chgData name="Jay Cebollero" userId="d39327243fa7a1e7" providerId="LiveId" clId="{D2A01DA6-0331-4E7C-A9B0-839B71449B39}" dt="2020-06-03T15:29:35.647" v="142" actId="20577"/>
          <ac:spMkLst>
            <pc:docMk/>
            <pc:sldMk cId="0" sldId="397"/>
            <ac:spMk id="3" creationId="{C484081F-3C0F-4674-B4A1-43780C1332DC}"/>
          </ac:spMkLst>
        </pc:spChg>
      </pc:sldChg>
      <pc:sldChg chg="modSp mod">
        <pc:chgData name="Jay Cebollero" userId="d39327243fa7a1e7" providerId="LiveId" clId="{D2A01DA6-0331-4E7C-A9B0-839B71449B39}" dt="2020-06-03T15:30:20.085" v="151" actId="404"/>
        <pc:sldMkLst>
          <pc:docMk/>
          <pc:sldMk cId="0" sldId="398"/>
        </pc:sldMkLst>
        <pc:spChg chg="mod">
          <ac:chgData name="Jay Cebollero" userId="d39327243fa7a1e7" providerId="LiveId" clId="{D2A01DA6-0331-4E7C-A9B0-839B71449B39}" dt="2020-06-03T15:30:05.816" v="146" actId="255"/>
          <ac:spMkLst>
            <pc:docMk/>
            <pc:sldMk cId="0" sldId="398"/>
            <ac:spMk id="2" creationId="{D029038D-20BF-4525-973B-317CA69534A1}"/>
          </ac:spMkLst>
        </pc:spChg>
        <pc:spChg chg="mod">
          <ac:chgData name="Jay Cebollero" userId="d39327243fa7a1e7" providerId="LiveId" clId="{D2A01DA6-0331-4E7C-A9B0-839B71449B39}" dt="2020-06-03T15:30:20.085" v="151" actId="404"/>
          <ac:spMkLst>
            <pc:docMk/>
            <pc:sldMk cId="0" sldId="398"/>
            <ac:spMk id="3" creationId="{B1BFE338-104D-4B6F-86AF-1A435E9B7DBF}"/>
          </ac:spMkLst>
        </pc:spChg>
      </pc:sldChg>
      <pc:sldChg chg="modSp mod">
        <pc:chgData name="Jay Cebollero" userId="d39327243fa7a1e7" providerId="LiveId" clId="{D2A01DA6-0331-4E7C-A9B0-839B71449B39}" dt="2020-06-03T15:30:42.808" v="172" actId="1035"/>
        <pc:sldMkLst>
          <pc:docMk/>
          <pc:sldMk cId="0" sldId="399"/>
        </pc:sldMkLst>
        <pc:spChg chg="mod">
          <ac:chgData name="Jay Cebollero" userId="d39327243fa7a1e7" providerId="LiveId" clId="{D2A01DA6-0331-4E7C-A9B0-839B71449B39}" dt="2020-06-03T15:30:26.860" v="153" actId="113"/>
          <ac:spMkLst>
            <pc:docMk/>
            <pc:sldMk cId="0" sldId="399"/>
            <ac:spMk id="2" creationId="{834D72FB-37D8-4AC0-8AE5-CBC2E5D02F59}"/>
          </ac:spMkLst>
        </pc:spChg>
        <pc:spChg chg="mod">
          <ac:chgData name="Jay Cebollero" userId="d39327243fa7a1e7" providerId="LiveId" clId="{D2A01DA6-0331-4E7C-A9B0-839B71449B39}" dt="2020-06-03T15:30:42.808" v="172" actId="1035"/>
          <ac:spMkLst>
            <pc:docMk/>
            <pc:sldMk cId="0" sldId="399"/>
            <ac:spMk id="3" creationId="{7D9C1626-104D-48CB-8C17-2914F1CCB413}"/>
          </ac:spMkLst>
        </pc:spChg>
      </pc:sldChg>
      <pc:sldChg chg="modSp mod">
        <pc:chgData name="Jay Cebollero" userId="d39327243fa7a1e7" providerId="LiveId" clId="{D2A01DA6-0331-4E7C-A9B0-839B71449B39}" dt="2020-06-03T15:31:18.772" v="186" actId="6549"/>
        <pc:sldMkLst>
          <pc:docMk/>
          <pc:sldMk cId="0" sldId="400"/>
        </pc:sldMkLst>
        <pc:spChg chg="mod">
          <ac:chgData name="Jay Cebollero" userId="d39327243fa7a1e7" providerId="LiveId" clId="{D2A01DA6-0331-4E7C-A9B0-839B71449B39}" dt="2020-06-03T15:31:18.772" v="186" actId="6549"/>
          <ac:spMkLst>
            <pc:docMk/>
            <pc:sldMk cId="0" sldId="400"/>
            <ac:spMk id="3" creationId="{71A48550-C61F-45B3-AC0A-1AC463FA4A50}"/>
          </ac:spMkLst>
        </pc:spChg>
        <pc:spChg chg="mod">
          <ac:chgData name="Jay Cebollero" userId="d39327243fa7a1e7" providerId="LiveId" clId="{D2A01DA6-0331-4E7C-A9B0-839B71449B39}" dt="2020-06-03T15:31:16.143" v="185" actId="1036"/>
          <ac:spMkLst>
            <pc:docMk/>
            <pc:sldMk cId="0" sldId="400"/>
            <ac:spMk id="4" creationId="{F5C9AD7F-5F75-4677-BBE4-6847B837DCEA}"/>
          </ac:spMkLst>
        </pc:spChg>
      </pc:sldChg>
      <pc:sldChg chg="modSp mod">
        <pc:chgData name="Jay Cebollero" userId="d39327243fa7a1e7" providerId="LiveId" clId="{D2A01DA6-0331-4E7C-A9B0-839B71449B39}" dt="2020-06-03T15:31:41.328" v="192" actId="1035"/>
        <pc:sldMkLst>
          <pc:docMk/>
          <pc:sldMk cId="0" sldId="401"/>
        </pc:sldMkLst>
        <pc:spChg chg="mod">
          <ac:chgData name="Jay Cebollero" userId="d39327243fa7a1e7" providerId="LiveId" clId="{D2A01DA6-0331-4E7C-A9B0-839B71449B39}" dt="2020-06-03T15:31:41.328" v="192" actId="1035"/>
          <ac:spMkLst>
            <pc:docMk/>
            <pc:sldMk cId="0" sldId="401"/>
            <ac:spMk id="2" creationId="{945BFD33-8BF4-4379-8481-36B8DA68EDA6}"/>
          </ac:spMkLst>
        </pc:spChg>
      </pc:sldChg>
      <pc:sldChg chg="modSp mod">
        <pc:chgData name="Jay Cebollero" userId="d39327243fa7a1e7" providerId="LiveId" clId="{D2A01DA6-0331-4E7C-A9B0-839B71449B39}" dt="2020-06-03T15:31:54.740" v="195" actId="20577"/>
        <pc:sldMkLst>
          <pc:docMk/>
          <pc:sldMk cId="0" sldId="402"/>
        </pc:sldMkLst>
        <pc:spChg chg="mod">
          <ac:chgData name="Jay Cebollero" userId="d39327243fa7a1e7" providerId="LiveId" clId="{D2A01DA6-0331-4E7C-A9B0-839B71449B39}" dt="2020-06-03T15:31:48.031" v="193" actId="113"/>
          <ac:spMkLst>
            <pc:docMk/>
            <pc:sldMk cId="0" sldId="402"/>
            <ac:spMk id="2" creationId="{28CD51D9-1A26-4AB0-AB15-5AE326948B2E}"/>
          </ac:spMkLst>
        </pc:spChg>
        <pc:spChg chg="mod">
          <ac:chgData name="Jay Cebollero" userId="d39327243fa7a1e7" providerId="LiveId" clId="{D2A01DA6-0331-4E7C-A9B0-839B71449B39}" dt="2020-06-03T15:31:54.740" v="195" actId="20577"/>
          <ac:spMkLst>
            <pc:docMk/>
            <pc:sldMk cId="0" sldId="402"/>
            <ac:spMk id="3" creationId="{5BD1CF4C-2C0B-4382-A932-5F64913D0A75}"/>
          </ac:spMkLst>
        </pc:spChg>
      </pc:sldChg>
      <pc:sldChg chg="modSp mod">
        <pc:chgData name="Jay Cebollero" userId="d39327243fa7a1e7" providerId="LiveId" clId="{D2A01DA6-0331-4E7C-A9B0-839B71449B39}" dt="2020-06-03T15:33:10.305" v="235" actId="1037"/>
        <pc:sldMkLst>
          <pc:docMk/>
          <pc:sldMk cId="0" sldId="403"/>
        </pc:sldMkLst>
        <pc:spChg chg="mod">
          <ac:chgData name="Jay Cebollero" userId="d39327243fa7a1e7" providerId="LiveId" clId="{D2A01DA6-0331-4E7C-A9B0-839B71449B39}" dt="2020-06-03T15:32:44.199" v="217" actId="1036"/>
          <ac:spMkLst>
            <pc:docMk/>
            <pc:sldMk cId="0" sldId="403"/>
            <ac:spMk id="2" creationId="{8F7FAA03-5F89-499C-961B-1C67A81DF2F2}"/>
          </ac:spMkLst>
        </pc:spChg>
        <pc:spChg chg="mod">
          <ac:chgData name="Jay Cebollero" userId="d39327243fa7a1e7" providerId="LiveId" clId="{D2A01DA6-0331-4E7C-A9B0-839B71449B39}" dt="2020-06-03T15:33:10.305" v="235" actId="1037"/>
          <ac:spMkLst>
            <pc:docMk/>
            <pc:sldMk cId="0" sldId="403"/>
            <ac:spMk id="3" creationId="{DF431B80-0320-44DA-ACE2-B3387CE04841}"/>
          </ac:spMkLst>
        </pc:spChg>
      </pc:sldChg>
      <pc:sldChg chg="modSp mod">
        <pc:chgData name="Jay Cebollero" userId="d39327243fa7a1e7" providerId="LiveId" clId="{D2A01DA6-0331-4E7C-A9B0-839B71449B39}" dt="2020-06-03T15:33:31.319" v="240" actId="1035"/>
        <pc:sldMkLst>
          <pc:docMk/>
          <pc:sldMk cId="0" sldId="404"/>
        </pc:sldMkLst>
        <pc:spChg chg="mod">
          <ac:chgData name="Jay Cebollero" userId="d39327243fa7a1e7" providerId="LiveId" clId="{D2A01DA6-0331-4E7C-A9B0-839B71449B39}" dt="2020-06-03T15:33:31.319" v="240" actId="1035"/>
          <ac:spMkLst>
            <pc:docMk/>
            <pc:sldMk cId="0" sldId="404"/>
            <ac:spMk id="2" creationId="{9E53CDFF-6968-47C4-9FE9-3F14371C1D03}"/>
          </ac:spMkLst>
        </pc:spChg>
      </pc:sldChg>
      <pc:sldChg chg="modSp mod">
        <pc:chgData name="Jay Cebollero" userId="d39327243fa7a1e7" providerId="LiveId" clId="{D2A01DA6-0331-4E7C-A9B0-839B71449B39}" dt="2020-06-03T15:34:28.053" v="255" actId="12"/>
        <pc:sldMkLst>
          <pc:docMk/>
          <pc:sldMk cId="0" sldId="405"/>
        </pc:sldMkLst>
        <pc:spChg chg="mod">
          <ac:chgData name="Jay Cebollero" userId="d39327243fa7a1e7" providerId="LiveId" clId="{D2A01DA6-0331-4E7C-A9B0-839B71449B39}" dt="2020-06-03T15:33:54.576" v="244" actId="20577"/>
          <ac:spMkLst>
            <pc:docMk/>
            <pc:sldMk cId="0" sldId="405"/>
            <ac:spMk id="2" creationId="{3C86C783-3E63-4941-AA77-407FC342BD6C}"/>
          </ac:spMkLst>
        </pc:spChg>
        <pc:spChg chg="mod">
          <ac:chgData name="Jay Cebollero" userId="d39327243fa7a1e7" providerId="LiveId" clId="{D2A01DA6-0331-4E7C-A9B0-839B71449B39}" dt="2020-06-03T15:34:28.053" v="255" actId="12"/>
          <ac:spMkLst>
            <pc:docMk/>
            <pc:sldMk cId="0" sldId="405"/>
            <ac:spMk id="3" creationId="{519E73CB-AB10-4DBD-80AC-9800466277C0}"/>
          </ac:spMkLst>
        </pc:spChg>
      </pc:sldChg>
      <pc:sldChg chg="modSp mod">
        <pc:chgData name="Jay Cebollero" userId="d39327243fa7a1e7" providerId="LiveId" clId="{D2A01DA6-0331-4E7C-A9B0-839B71449B39}" dt="2020-06-03T15:34:56.396" v="272" actId="20577"/>
        <pc:sldMkLst>
          <pc:docMk/>
          <pc:sldMk cId="0" sldId="406"/>
        </pc:sldMkLst>
        <pc:spChg chg="mod">
          <ac:chgData name="Jay Cebollero" userId="d39327243fa7a1e7" providerId="LiveId" clId="{D2A01DA6-0331-4E7C-A9B0-839B71449B39}" dt="2020-06-03T15:34:41.164" v="258" actId="113"/>
          <ac:spMkLst>
            <pc:docMk/>
            <pc:sldMk cId="0" sldId="406"/>
            <ac:spMk id="2" creationId="{6328D129-C31C-4612-AA19-0D1739D1B1A9}"/>
          </ac:spMkLst>
        </pc:spChg>
        <pc:spChg chg="mod">
          <ac:chgData name="Jay Cebollero" userId="d39327243fa7a1e7" providerId="LiveId" clId="{D2A01DA6-0331-4E7C-A9B0-839B71449B39}" dt="2020-06-03T15:34:56.396" v="272" actId="20577"/>
          <ac:spMkLst>
            <pc:docMk/>
            <pc:sldMk cId="0" sldId="406"/>
            <ac:spMk id="3" creationId="{9F148B8B-821A-494E-B84D-377E8D8ED5B4}"/>
          </ac:spMkLst>
        </pc:spChg>
      </pc:sldChg>
      <pc:sldChg chg="modSp mod">
        <pc:chgData name="Jay Cebollero" userId="d39327243fa7a1e7" providerId="LiveId" clId="{D2A01DA6-0331-4E7C-A9B0-839B71449B39}" dt="2020-06-03T15:35:13.071" v="283" actId="1035"/>
        <pc:sldMkLst>
          <pc:docMk/>
          <pc:sldMk cId="0" sldId="407"/>
        </pc:sldMkLst>
        <pc:spChg chg="mod">
          <ac:chgData name="Jay Cebollero" userId="d39327243fa7a1e7" providerId="LiveId" clId="{D2A01DA6-0331-4E7C-A9B0-839B71449B39}" dt="2020-06-03T15:35:07.568" v="275" actId="113"/>
          <ac:spMkLst>
            <pc:docMk/>
            <pc:sldMk cId="0" sldId="407"/>
            <ac:spMk id="2" creationId="{7A9D00DD-C90A-4DF0-BD9E-B9B7323D689A}"/>
          </ac:spMkLst>
        </pc:spChg>
        <pc:spChg chg="mod">
          <ac:chgData name="Jay Cebollero" userId="d39327243fa7a1e7" providerId="LiveId" clId="{D2A01DA6-0331-4E7C-A9B0-839B71449B39}" dt="2020-06-03T15:35:13.071" v="283" actId="1035"/>
          <ac:spMkLst>
            <pc:docMk/>
            <pc:sldMk cId="0" sldId="407"/>
            <ac:spMk id="3" creationId="{B2A66FD1-94AB-4843-A02B-00C47AB57537}"/>
          </ac:spMkLst>
        </pc:spChg>
      </pc:sldChg>
      <pc:sldChg chg="modSp mod">
        <pc:chgData name="Jay Cebollero" userId="d39327243fa7a1e7" providerId="LiveId" clId="{D2A01DA6-0331-4E7C-A9B0-839B71449B39}" dt="2020-06-03T15:35:27.125" v="287" actId="255"/>
        <pc:sldMkLst>
          <pc:docMk/>
          <pc:sldMk cId="0" sldId="408"/>
        </pc:sldMkLst>
        <pc:spChg chg="mod">
          <ac:chgData name="Jay Cebollero" userId="d39327243fa7a1e7" providerId="LiveId" clId="{D2A01DA6-0331-4E7C-A9B0-839B71449B39}" dt="2020-06-03T15:35:27.125" v="287" actId="255"/>
          <ac:spMkLst>
            <pc:docMk/>
            <pc:sldMk cId="0" sldId="408"/>
            <ac:spMk id="2" creationId="{9D095CAB-5FD8-4A86-BCE6-2CD5A8BBC888}"/>
          </ac:spMkLst>
        </pc:spChg>
      </pc:sldChg>
      <pc:sldChg chg="modSp mod">
        <pc:chgData name="Jay Cebollero" userId="d39327243fa7a1e7" providerId="LiveId" clId="{D2A01DA6-0331-4E7C-A9B0-839B71449B39}" dt="2020-06-03T15:35:45.223" v="291" actId="6549"/>
        <pc:sldMkLst>
          <pc:docMk/>
          <pc:sldMk cId="0" sldId="409"/>
        </pc:sldMkLst>
        <pc:spChg chg="mod">
          <ac:chgData name="Jay Cebollero" userId="d39327243fa7a1e7" providerId="LiveId" clId="{D2A01DA6-0331-4E7C-A9B0-839B71449B39}" dt="2020-06-03T15:35:40.954" v="290" actId="113"/>
          <ac:spMkLst>
            <pc:docMk/>
            <pc:sldMk cId="0" sldId="409"/>
            <ac:spMk id="2" creationId="{8D23EC46-3941-48C2-B1B3-31065FACE37A}"/>
          </ac:spMkLst>
        </pc:spChg>
        <pc:spChg chg="mod">
          <ac:chgData name="Jay Cebollero" userId="d39327243fa7a1e7" providerId="LiveId" clId="{D2A01DA6-0331-4E7C-A9B0-839B71449B39}" dt="2020-06-03T15:35:45.223" v="291" actId="6549"/>
          <ac:spMkLst>
            <pc:docMk/>
            <pc:sldMk cId="0" sldId="409"/>
            <ac:spMk id="3" creationId="{7901EA89-F928-4406-A2ED-B113019699E5}"/>
          </ac:spMkLst>
        </pc:spChg>
      </pc:sldChg>
      <pc:sldChg chg="modSp mod">
        <pc:chgData name="Jay Cebollero" userId="d39327243fa7a1e7" providerId="LiveId" clId="{D2A01DA6-0331-4E7C-A9B0-839B71449B39}" dt="2020-06-03T15:36:11.114" v="295" actId="5793"/>
        <pc:sldMkLst>
          <pc:docMk/>
          <pc:sldMk cId="0" sldId="410"/>
        </pc:sldMkLst>
        <pc:spChg chg="mod">
          <ac:chgData name="Jay Cebollero" userId="d39327243fa7a1e7" providerId="LiveId" clId="{D2A01DA6-0331-4E7C-A9B0-839B71449B39}" dt="2020-06-03T15:35:59.042" v="294" actId="113"/>
          <ac:spMkLst>
            <pc:docMk/>
            <pc:sldMk cId="0" sldId="410"/>
            <ac:spMk id="2" creationId="{C27EB45F-6A7A-4E07-BCCB-00AF5226E72A}"/>
          </ac:spMkLst>
        </pc:spChg>
        <pc:spChg chg="mod">
          <ac:chgData name="Jay Cebollero" userId="d39327243fa7a1e7" providerId="LiveId" clId="{D2A01DA6-0331-4E7C-A9B0-839B71449B39}" dt="2020-06-03T15:36:11.114" v="295" actId="5793"/>
          <ac:spMkLst>
            <pc:docMk/>
            <pc:sldMk cId="0" sldId="410"/>
            <ac:spMk id="3" creationId="{F835E4C3-7FF3-4906-933C-F2C804DB2F4D}"/>
          </ac:spMkLst>
        </pc:spChg>
      </pc:sldChg>
      <pc:sldChg chg="modSp mod">
        <pc:chgData name="Jay Cebollero" userId="d39327243fa7a1e7" providerId="LiveId" clId="{D2A01DA6-0331-4E7C-A9B0-839B71449B39}" dt="2020-06-03T15:36:28.549" v="301" actId="255"/>
        <pc:sldMkLst>
          <pc:docMk/>
          <pc:sldMk cId="0" sldId="411"/>
        </pc:sldMkLst>
        <pc:spChg chg="mod">
          <ac:chgData name="Jay Cebollero" userId="d39327243fa7a1e7" providerId="LiveId" clId="{D2A01DA6-0331-4E7C-A9B0-839B71449B39}" dt="2020-06-03T15:36:28.549" v="301" actId="255"/>
          <ac:spMkLst>
            <pc:docMk/>
            <pc:sldMk cId="0" sldId="411"/>
            <ac:spMk id="2" creationId="{3FAA652E-A313-4227-969C-F7353CB1909D}"/>
          </ac:spMkLst>
        </pc:spChg>
      </pc:sldChg>
      <pc:sldChg chg="modSp mod">
        <pc:chgData name="Jay Cebollero" userId="d39327243fa7a1e7" providerId="LiveId" clId="{D2A01DA6-0331-4E7C-A9B0-839B71449B39}" dt="2020-06-03T15:37:01.402" v="309" actId="6549"/>
        <pc:sldMkLst>
          <pc:docMk/>
          <pc:sldMk cId="0" sldId="412"/>
        </pc:sldMkLst>
        <pc:spChg chg="mod">
          <ac:chgData name="Jay Cebollero" userId="d39327243fa7a1e7" providerId="LiveId" clId="{D2A01DA6-0331-4E7C-A9B0-839B71449B39}" dt="2020-06-03T15:36:40.721" v="303" actId="27636"/>
          <ac:spMkLst>
            <pc:docMk/>
            <pc:sldMk cId="0" sldId="412"/>
            <ac:spMk id="2" creationId="{FA6FEEBC-1152-4477-8E01-8B05C57EFDC8}"/>
          </ac:spMkLst>
        </pc:spChg>
        <pc:spChg chg="mod">
          <ac:chgData name="Jay Cebollero" userId="d39327243fa7a1e7" providerId="LiveId" clId="{D2A01DA6-0331-4E7C-A9B0-839B71449B39}" dt="2020-06-03T15:37:01.402" v="309" actId="6549"/>
          <ac:spMkLst>
            <pc:docMk/>
            <pc:sldMk cId="0" sldId="412"/>
            <ac:spMk id="3" creationId="{3094F275-BC6D-4F03-8933-80C072FC6917}"/>
          </ac:spMkLst>
        </pc:spChg>
      </pc:sldChg>
      <pc:sldChg chg="del">
        <pc:chgData name="Jay Cebollero" userId="d39327243fa7a1e7" providerId="LiveId" clId="{D2A01DA6-0331-4E7C-A9B0-839B71449B39}" dt="2020-06-03T15:37:41.780" v="311" actId="47"/>
        <pc:sldMkLst>
          <pc:docMk/>
          <pc:sldMk cId="0" sldId="413"/>
        </pc:sldMkLst>
      </pc:sldChg>
      <pc:sldChg chg="add">
        <pc:chgData name="Jay Cebollero" userId="d39327243fa7a1e7" providerId="LiveId" clId="{D2A01DA6-0331-4E7C-A9B0-839B71449B39}" dt="2020-06-03T15:37:36.690" v="310"/>
        <pc:sldMkLst>
          <pc:docMk/>
          <pc:sldMk cId="0" sldId="44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Book Antiqua" pitchFamily="18" charset="0"/>
              </a:defRPr>
            </a:lvl1pPr>
          </a:lstStyle>
          <a:p>
            <a:endParaRPr lang="en-US"/>
          </a:p>
        </p:txBody>
      </p:sp>
      <p:sp>
        <p:nvSpPr>
          <p:cNvPr id="116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fld id="{E78C2456-6A9D-4FD9-A24B-E6447D1C2BE6}" type="datetimeFigureOut">
              <a:rPr lang="en-US"/>
              <a:pPr/>
              <a:t>6/3/2020</a:t>
            </a:fld>
            <a:endParaRPr lang="en-US"/>
          </a:p>
        </p:txBody>
      </p:sp>
      <p:sp>
        <p:nvSpPr>
          <p:cNvPr id="1167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6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6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Book Antiqua" pitchFamily="18" charset="0"/>
              </a:defRPr>
            </a:lvl1pPr>
          </a:lstStyle>
          <a:p>
            <a:endParaRPr lang="en-US"/>
          </a:p>
        </p:txBody>
      </p:sp>
      <p:sp>
        <p:nvSpPr>
          <p:cNvPr id="116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Book Antiqua" pitchFamily="18" charset="0"/>
              </a:defRPr>
            </a:lvl1pPr>
          </a:lstStyle>
          <a:p>
            <a:fld id="{2FF30003-0E1B-40E8-8FDA-AB2E7D92CBF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ctrTitle" hasCustomPrompt="1"/>
          </p:nvPr>
        </p:nvSpPr>
        <p:spPr>
          <a:xfrm>
            <a:off x="457201" y="1964267"/>
            <a:ext cx="7912894" cy="1813653"/>
          </a:xfrm>
        </p:spPr>
        <p:txBody>
          <a:bodyPr anchor="b">
            <a:normAutofit/>
          </a:bodyPr>
          <a:lstStyle>
            <a:lvl1pPr algn="ctr">
              <a:defRPr sz="4800" cap="none">
                <a:effectLst/>
                <a:latin typeface="Lucida Sans" panose="020B0602030504020204" pitchFamily="34" charset="0"/>
              </a:defRPr>
            </a:lvl1pPr>
          </a:lstStyle>
          <a:p>
            <a:r>
              <a:rPr lang="en-US" dirty="0"/>
              <a:t>Click To Edit Master Title Style</a:t>
            </a:r>
          </a:p>
        </p:txBody>
      </p:sp>
      <p:sp>
        <p:nvSpPr>
          <p:cNvPr id="3" name="Subtitle 2"/>
          <p:cNvSpPr>
            <a:spLocks noGrp="1"/>
          </p:cNvSpPr>
          <p:nvPr>
            <p:ph type="subTitle" idx="1"/>
          </p:nvPr>
        </p:nvSpPr>
        <p:spPr>
          <a:xfrm>
            <a:off x="457201" y="3886201"/>
            <a:ext cx="7912893" cy="1905000"/>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699419" y="5870576"/>
            <a:ext cx="1200150" cy="377825"/>
          </a:xfrm>
        </p:spPr>
        <p:txBody>
          <a:bodyPr/>
          <a:lstStyle/>
          <a:p>
            <a:pPr>
              <a:defRPr/>
            </a:pPr>
            <a:fld id="{0AF1472B-C81E-43B2-AF36-404F10779DE2}" type="datetimeFigureOut">
              <a:rPr lang="en-US" smtClean="0"/>
              <a:pPr>
                <a:defRPr/>
              </a:pPr>
              <a:t>6/3/2020</a:t>
            </a:fld>
            <a:endParaRPr lang="en-US"/>
          </a:p>
        </p:txBody>
      </p:sp>
      <p:sp>
        <p:nvSpPr>
          <p:cNvPr id="5" name="Footer Placeholder 4"/>
          <p:cNvSpPr>
            <a:spLocks noGrp="1"/>
          </p:cNvSpPr>
          <p:nvPr>
            <p:ph type="ftr" sz="quarter" idx="11"/>
          </p:nvPr>
        </p:nvSpPr>
        <p:spPr>
          <a:xfrm>
            <a:off x="914401" y="5870576"/>
            <a:ext cx="5727868" cy="377825"/>
          </a:xfrm>
        </p:spPr>
        <p:txBody>
          <a:bodyPr/>
          <a:lstStyle/>
          <a:p>
            <a:pPr>
              <a:defRPr/>
            </a:pPr>
            <a:endParaRPr lang="en-US" dirty="0"/>
          </a:p>
        </p:txBody>
      </p:sp>
      <p:sp>
        <p:nvSpPr>
          <p:cNvPr id="6" name="Slide Number Placeholder 5"/>
          <p:cNvSpPr>
            <a:spLocks noGrp="1"/>
          </p:cNvSpPr>
          <p:nvPr>
            <p:ph type="sldNum" sz="quarter" idx="12"/>
          </p:nvPr>
        </p:nvSpPr>
        <p:spPr>
          <a:xfrm>
            <a:off x="7956719" y="5870576"/>
            <a:ext cx="413375" cy="377825"/>
          </a:xfrm>
        </p:spPr>
        <p:txBody>
          <a:bodyPr/>
          <a:lstStyle/>
          <a:p>
            <a:pPr>
              <a:defRPr/>
            </a:pPr>
            <a:fld id="{47D6FCBF-E12B-40F5-A8EC-D90EEFBC1F54}" type="slidenum">
              <a:rPr lang="en-US" smtClean="0"/>
              <a:pPr>
                <a:defRPr/>
              </a:pPr>
              <a:t>‹#›</a:t>
            </a:fld>
            <a:endParaRPr lang="en-US" dirty="0"/>
          </a:p>
        </p:txBody>
      </p:sp>
    </p:spTree>
    <p:extLst>
      <p:ext uri="{BB962C8B-B14F-4D97-AF65-F5344CB8AC3E}">
        <p14:creationId xmlns:p14="http://schemas.microsoft.com/office/powerpoint/2010/main" val="11780625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86"/>
            <a:ext cx="9141619" cy="6856214"/>
          </a:xfrm>
          <a:prstGeom prst="rect">
            <a:avLst/>
          </a:prstGeom>
        </p:spPr>
      </p:pic>
      <p:sp>
        <p:nvSpPr>
          <p:cNvPr id="2" name="Title 1"/>
          <p:cNvSpPr>
            <a:spLocks noGrp="1"/>
          </p:cNvSpPr>
          <p:nvPr>
            <p:ph type="title" hasCustomPrompt="1"/>
          </p:nvPr>
        </p:nvSpPr>
        <p:spPr>
          <a:xfrm>
            <a:off x="935830" y="576262"/>
            <a:ext cx="7598570" cy="566738"/>
          </a:xfrm>
        </p:spPr>
        <p:txBody>
          <a:bodyPr anchor="b">
            <a:normAutofit/>
          </a:bodyPr>
          <a:lstStyle>
            <a:lvl1pPr algn="ctr">
              <a:defRPr sz="2000" b="0" cap="none"/>
            </a:lvl1pPr>
          </a:lstStyle>
          <a:p>
            <a:r>
              <a:rPr lang="en-US" dirty="0"/>
              <a:t>Click To Edit Master Title Style</a:t>
            </a:r>
          </a:p>
        </p:txBody>
      </p:sp>
      <p:sp>
        <p:nvSpPr>
          <p:cNvPr id="3" name="Picture Placeholder 2"/>
          <p:cNvSpPr>
            <a:spLocks noGrp="1" noChangeAspect="1"/>
          </p:cNvSpPr>
          <p:nvPr>
            <p:ph type="pic" idx="1"/>
          </p:nvPr>
        </p:nvSpPr>
        <p:spPr>
          <a:xfrm>
            <a:off x="1066800" y="1851258"/>
            <a:ext cx="7229490" cy="348274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935830" y="1219200"/>
            <a:ext cx="7598570" cy="493712"/>
          </a:xfrm>
        </p:spPr>
        <p:txBody>
          <a:bodyPr anchor="t">
            <a:normAutofit/>
          </a:bodyPr>
          <a:lstStyle>
            <a:lvl1pPr marL="0" indent="0" algn="ctr">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220914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3124199"/>
          </a:xfrm>
        </p:spPr>
        <p:txBody>
          <a:bodyPr anchor="ctr">
            <a:normAutofit/>
          </a:bodyPr>
          <a:lstStyle>
            <a:lvl1pPr algn="ct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514350" y="4343400"/>
            <a:ext cx="7598571"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44033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981" y="0"/>
            <a:ext cx="9141619" cy="6856214"/>
          </a:xfrm>
          <a:prstGeom prst="rect">
            <a:avLst/>
          </a:prstGeom>
        </p:spPr>
      </p:pic>
      <p:sp>
        <p:nvSpPr>
          <p:cNvPr id="2" name="Title 1"/>
          <p:cNvSpPr>
            <a:spLocks noGrp="1"/>
          </p:cNvSpPr>
          <p:nvPr>
            <p:ph type="title" hasCustomPrompt="1"/>
          </p:nvPr>
        </p:nvSpPr>
        <p:spPr>
          <a:xfrm>
            <a:off x="304801" y="220133"/>
            <a:ext cx="8534400" cy="1456267"/>
          </a:xfrm>
        </p:spPr>
        <p:txBody>
          <a:bodyPr>
            <a:normAutofit/>
          </a:bodyPr>
          <a:lstStyle>
            <a:lvl1pPr algn="ctr">
              <a:defRPr sz="44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idx="1"/>
          </p:nvPr>
        </p:nvSpPr>
        <p:spPr>
          <a:xfrm>
            <a:off x="304801" y="1828800"/>
            <a:ext cx="8608217" cy="3649133"/>
          </a:xfrm>
        </p:spPr>
        <p:txBody>
          <a:bodyPr anchor="ctr">
            <a:normAutofit/>
          </a:bodyPr>
          <a:lstStyle>
            <a:lvl1pPr>
              <a:defRPr sz="3200">
                <a:latin typeface="Book Antiqua" panose="02040602050305030304" pitchFamily="18" charset="0"/>
              </a:defRPr>
            </a:lvl1pPr>
            <a:lvl2pPr>
              <a:defRPr sz="2000">
                <a:latin typeface="Book Antiqua" panose="02040602050305030304" pitchFamily="18" charset="0"/>
              </a:defRPr>
            </a:lvl2pPr>
            <a:lvl3pPr>
              <a:defRPr sz="2000">
                <a:latin typeface="Book Antiqua" panose="02040602050305030304" pitchFamily="18" charset="0"/>
              </a:defRPr>
            </a:lvl3pPr>
            <a:lvl4pPr>
              <a:defRPr sz="2000">
                <a:latin typeface="Book Antiqua" panose="02040602050305030304" pitchFamily="18" charset="0"/>
              </a:defRPr>
            </a:lvl4pPr>
            <a:lvl5pPr>
              <a:defRPr sz="20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C2E91820-14E3-4503-B790-A03E06B077EE}"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r>
              <a:rPr lang="en-US"/>
              <a:t>Masonic Leadership Training</a:t>
            </a:r>
          </a:p>
        </p:txBody>
      </p:sp>
      <p:sp>
        <p:nvSpPr>
          <p:cNvPr id="6" name="Slide Number Placeholder 5"/>
          <p:cNvSpPr>
            <a:spLocks noGrp="1"/>
          </p:cNvSpPr>
          <p:nvPr>
            <p:ph type="sldNum" sz="quarter" idx="12"/>
          </p:nvPr>
        </p:nvSpPr>
        <p:spPr/>
        <p:txBody>
          <a:bodyPr/>
          <a:lstStyle/>
          <a:p>
            <a:pPr>
              <a:defRPr/>
            </a:pPr>
            <a:fld id="{16A2491E-CB9A-423E-968B-F1B848817E05}" type="slidenum">
              <a:rPr lang="en-US" smtClean="0"/>
              <a:pPr>
                <a:defRPr/>
              </a:pPr>
              <a:t>‹#›</a:t>
            </a:fld>
            <a:endParaRPr lang="en-US"/>
          </a:p>
        </p:txBody>
      </p:sp>
    </p:spTree>
    <p:extLst>
      <p:ext uri="{BB962C8B-B14F-4D97-AF65-F5344CB8AC3E}">
        <p14:creationId xmlns:p14="http://schemas.microsoft.com/office/powerpoint/2010/main" val="295794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371600"/>
            <a:ext cx="8172449" cy="1468800"/>
          </a:xfrm>
        </p:spPr>
        <p:txBody>
          <a:bodyPr anchor="b">
            <a:noAutofit/>
          </a:bodyPr>
          <a:lstStyle>
            <a:lvl1pPr algn="ctr">
              <a:defRPr sz="4800" b="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71523" y="2826325"/>
            <a:ext cx="7598571" cy="2436438"/>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63581" y="6339663"/>
            <a:ext cx="1200150" cy="377825"/>
          </a:xfrm>
        </p:spPr>
        <p:txBody>
          <a:bodyPr/>
          <a:lstStyle/>
          <a:p>
            <a:pPr>
              <a:defRPr/>
            </a:pPr>
            <a:fld id="{BD9086A4-36BD-4495-8112-481AD8581E9B}" type="datetimeFigureOut">
              <a:rPr lang="en-US" smtClean="0"/>
              <a:pPr>
                <a:defRPr/>
              </a:pPr>
              <a:t>6/3/2020</a:t>
            </a:fld>
            <a:endParaRPr lang="en-US"/>
          </a:p>
        </p:txBody>
      </p:sp>
      <p:sp>
        <p:nvSpPr>
          <p:cNvPr id="5" name="Footer Placeholder 4"/>
          <p:cNvSpPr>
            <a:spLocks noGrp="1"/>
          </p:cNvSpPr>
          <p:nvPr>
            <p:ph type="ftr" sz="quarter" idx="11"/>
          </p:nvPr>
        </p:nvSpPr>
        <p:spPr>
          <a:xfrm>
            <a:off x="812296" y="6248401"/>
            <a:ext cx="5629949" cy="469087"/>
          </a:xfrm>
        </p:spPr>
        <p:txBody>
          <a:bodyPr/>
          <a:lstStyle/>
          <a:p>
            <a:pPr>
              <a:defRPr/>
            </a:pPr>
            <a:endParaRPr lang="en-US" dirty="0"/>
          </a:p>
        </p:txBody>
      </p:sp>
      <p:sp>
        <p:nvSpPr>
          <p:cNvPr id="6" name="Slide Number Placeholder 5"/>
          <p:cNvSpPr>
            <a:spLocks noGrp="1"/>
          </p:cNvSpPr>
          <p:nvPr>
            <p:ph type="sldNum" sz="quarter" idx="12"/>
          </p:nvPr>
        </p:nvSpPr>
        <p:spPr>
          <a:xfrm>
            <a:off x="7685067" y="6339663"/>
            <a:ext cx="413375" cy="377825"/>
          </a:xfrm>
        </p:spPr>
        <p:txBody>
          <a:bodyPr/>
          <a:lstStyle/>
          <a:p>
            <a:pPr>
              <a:defRPr/>
            </a:pPr>
            <a:fld id="{E390771D-A63E-4BE7-BC9B-12660E1CCAC7}" type="slidenum">
              <a:rPr lang="en-US" smtClean="0"/>
              <a:pPr>
                <a:defRPr/>
              </a:pPr>
              <a:t>‹#›</a:t>
            </a:fld>
            <a:endParaRPr lang="en-US"/>
          </a:p>
        </p:txBody>
      </p:sp>
    </p:spTree>
    <p:extLst>
      <p:ext uri="{BB962C8B-B14F-4D97-AF65-F5344CB8AC3E}">
        <p14:creationId xmlns:p14="http://schemas.microsoft.com/office/powerpoint/2010/main" val="2654716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p:txBody>
          <a:bodyPr>
            <a:normAutofit/>
          </a:bodyPr>
          <a:lstStyle>
            <a:lvl1pPr algn="ctr">
              <a:defRPr sz="40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228600" y="1828799"/>
            <a:ext cx="4051301" cy="4114799"/>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8D62D4B-A6E5-4B5E-AF63-D57C6BED30C5}"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5DE0086-F162-4D40-85A6-EB00098B6169}" type="slidenum">
              <a:rPr lang="en-US" smtClean="0"/>
              <a:pPr>
                <a:defRPr/>
              </a:pPr>
              <a:t>‹#›</a:t>
            </a:fld>
            <a:endParaRPr lang="en-US"/>
          </a:p>
        </p:txBody>
      </p:sp>
      <p:sp>
        <p:nvSpPr>
          <p:cNvPr id="9" name="Content Placeholder 2">
            <a:extLst>
              <a:ext uri="{FF2B5EF4-FFF2-40B4-BE49-F238E27FC236}">
                <a16:creationId xmlns:a16="http://schemas.microsoft.com/office/drawing/2014/main" id="{0BABF2CA-663D-4097-B3E0-21334714BC62}"/>
              </a:ext>
            </a:extLst>
          </p:cNvPr>
          <p:cNvSpPr>
            <a:spLocks noGrp="1"/>
          </p:cNvSpPr>
          <p:nvPr>
            <p:ph sz="half" idx="13"/>
          </p:nvPr>
        </p:nvSpPr>
        <p:spPr>
          <a:xfrm>
            <a:off x="4406899" y="1828800"/>
            <a:ext cx="4508501" cy="4114800"/>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3494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514352" y="1840443"/>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5BCCE4E-C0C8-4D34-B184-3B47152F6D26}" type="datetimeFigureOut">
              <a:rPr lang="en-US" smtClean="0"/>
              <a:pPr>
                <a:defRPr/>
              </a:pPr>
              <a:t>6/3/2020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1DFCE26-B758-43C9-9262-B24A9783ABD9}" type="slidenum">
              <a:rPr lang="en-US" smtClean="0"/>
              <a:pPr>
                <a:defRPr/>
              </a:pPr>
              <a:t>‹#›</a:t>
            </a:fld>
            <a:endParaRPr lang="en-US"/>
          </a:p>
        </p:txBody>
      </p:sp>
      <p:sp>
        <p:nvSpPr>
          <p:cNvPr id="10" name="Content Placeholder 3">
            <a:extLst>
              <a:ext uri="{FF2B5EF4-FFF2-40B4-BE49-F238E27FC236}">
                <a16:creationId xmlns:a16="http://schemas.microsoft.com/office/drawing/2014/main" id="{52F97B1C-76FF-4E7B-8767-099F32C80DD4}"/>
              </a:ext>
            </a:extLst>
          </p:cNvPr>
          <p:cNvSpPr>
            <a:spLocks noGrp="1"/>
          </p:cNvSpPr>
          <p:nvPr>
            <p:ph sz="half" idx="13"/>
          </p:nvPr>
        </p:nvSpPr>
        <p:spPr>
          <a:xfrm>
            <a:off x="4329508" y="2870202"/>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2">
            <a:extLst>
              <a:ext uri="{FF2B5EF4-FFF2-40B4-BE49-F238E27FC236}">
                <a16:creationId xmlns:a16="http://schemas.microsoft.com/office/drawing/2014/main" id="{0D96EB9F-9AF5-40A3-BBD0-6EA0655B4165}"/>
              </a:ext>
            </a:extLst>
          </p:cNvPr>
          <p:cNvSpPr>
            <a:spLocks noGrp="1"/>
          </p:cNvSpPr>
          <p:nvPr>
            <p:ph type="body" idx="14"/>
          </p:nvPr>
        </p:nvSpPr>
        <p:spPr>
          <a:xfrm>
            <a:off x="4343400" y="1865314"/>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Tree>
    <p:extLst>
      <p:ext uri="{BB962C8B-B14F-4D97-AF65-F5344CB8AC3E}">
        <p14:creationId xmlns:p14="http://schemas.microsoft.com/office/powerpoint/2010/main" val="22734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3" name="Date Placeholder 2"/>
          <p:cNvSpPr>
            <a:spLocks noGrp="1"/>
          </p:cNvSpPr>
          <p:nvPr>
            <p:ph type="dt" sz="half" idx="10"/>
          </p:nvPr>
        </p:nvSpPr>
        <p:spPr/>
        <p:txBody>
          <a:bodyPr/>
          <a:lstStyle/>
          <a:p>
            <a:pPr>
              <a:defRPr/>
            </a:pPr>
            <a:fld id="{C773B396-A85B-4686-B357-BFEF9E69BCE1}" type="datetimeFigureOut">
              <a:rPr lang="en-US" smtClean="0"/>
              <a:pPr>
                <a:defRPr/>
              </a:pPr>
              <a:t>6/3/2020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99B92EA-2360-449D-A344-C429608F315F}" type="slidenum">
              <a:rPr lang="en-US" smtClean="0"/>
              <a:pPr>
                <a:defRPr/>
              </a:pPr>
              <a:t>‹#›</a:t>
            </a:fld>
            <a:endParaRPr lang="en-US"/>
          </a:p>
        </p:txBody>
      </p:sp>
      <p:sp>
        <p:nvSpPr>
          <p:cNvPr id="7" name="Title 1">
            <a:extLst>
              <a:ext uri="{FF2B5EF4-FFF2-40B4-BE49-F238E27FC236}">
                <a16:creationId xmlns:a16="http://schemas.microsoft.com/office/drawing/2014/main" id="{A2567A85-1027-40E1-BC62-749C5D9F8A2A}"/>
              </a:ext>
            </a:extLst>
          </p:cNvPr>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Tree>
    <p:extLst>
      <p:ext uri="{BB962C8B-B14F-4D97-AF65-F5344CB8AC3E}">
        <p14:creationId xmlns:p14="http://schemas.microsoft.com/office/powerpoint/2010/main" val="83526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Date Placeholder 1"/>
          <p:cNvSpPr>
            <a:spLocks noGrp="1"/>
          </p:cNvSpPr>
          <p:nvPr>
            <p:ph type="dt" sz="half" idx="10"/>
          </p:nvPr>
        </p:nvSpPr>
        <p:spPr/>
        <p:txBody>
          <a:bodyPr/>
          <a:lstStyle/>
          <a:p>
            <a:pPr>
              <a:defRPr/>
            </a:pPr>
            <a:fld id="{06E49314-C03A-4E7F-AEDB-2CD61B96C8FE}" type="datetimeFigureOut">
              <a:rPr lang="en-US" smtClean="0"/>
              <a:pPr>
                <a:defRPr/>
              </a:pPr>
              <a:t>6/3/2020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EC52FB2-6661-4DA1-83E6-49273CF992AF}" type="slidenum">
              <a:rPr lang="en-US" smtClean="0"/>
              <a:pPr>
                <a:defRPr/>
              </a:pPr>
              <a:t>‹#›</a:t>
            </a:fld>
            <a:endParaRPr lang="en-US"/>
          </a:p>
        </p:txBody>
      </p:sp>
    </p:spTree>
    <p:extLst>
      <p:ext uri="{BB962C8B-B14F-4D97-AF65-F5344CB8AC3E}">
        <p14:creationId xmlns:p14="http://schemas.microsoft.com/office/powerpoint/2010/main" val="257655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1619" cy="6856214"/>
          </a:xfrm>
          <a:prstGeom prst="rect">
            <a:avLst/>
          </a:prstGeom>
        </p:spPr>
      </p:pic>
      <p:sp>
        <p:nvSpPr>
          <p:cNvPr id="2" name="Title 1"/>
          <p:cNvSpPr>
            <a:spLocks noGrp="1"/>
          </p:cNvSpPr>
          <p:nvPr>
            <p:ph type="title" hasCustomPrompt="1"/>
          </p:nvPr>
        </p:nvSpPr>
        <p:spPr>
          <a:xfrm>
            <a:off x="514350" y="685800"/>
            <a:ext cx="2760664" cy="1371600"/>
          </a:xfrm>
        </p:spPr>
        <p:txBody>
          <a:bodyPr anchor="b">
            <a:normAutofit/>
          </a:bodyPr>
          <a:lstStyle>
            <a:lvl1pPr algn="l">
              <a:defRPr sz="2400" b="0" cap="none"/>
            </a:lvl1pPr>
          </a:lstStyle>
          <a:p>
            <a:r>
              <a:rPr lang="en-US" dirty="0"/>
              <a:t>Click To Edit Master Title Style</a:t>
            </a:r>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14350" y="2133600"/>
            <a:ext cx="2760664" cy="3581400"/>
          </a:xfrm>
        </p:spPr>
        <p:txBody>
          <a:bodyPr anchor="t">
            <a:normAutofit/>
          </a:bodyPr>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450525A-4A93-485B-9AB1-AA5A8DEFD871}"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0D3DE0C-A853-4C4B-8345-33BC52EE506D}" type="slidenum">
              <a:rPr lang="en-US" smtClean="0"/>
              <a:pPr>
                <a:defRPr/>
              </a:pPr>
              <a:t>‹#›</a:t>
            </a:fld>
            <a:endParaRPr lang="en-US"/>
          </a:p>
        </p:txBody>
      </p:sp>
    </p:spTree>
    <p:extLst>
      <p:ext uri="{BB962C8B-B14F-4D97-AF65-F5344CB8AC3E}">
        <p14:creationId xmlns:p14="http://schemas.microsoft.com/office/powerpoint/2010/main" val="2150985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600200"/>
            <a:ext cx="4623490" cy="1371600"/>
          </a:xfrm>
        </p:spPr>
        <p:txBody>
          <a:bodyPr anchor="b">
            <a:normAutofit/>
          </a:bodyPr>
          <a:lstStyle>
            <a:lvl1pPr algn="l">
              <a:defRPr sz="2100" b="0" cap="none"/>
            </a:lvl1pPr>
          </a:lstStyle>
          <a:p>
            <a:r>
              <a:rPr lang="en-US" dirty="0"/>
              <a:t>Click To Edit Master Title Style</a:t>
            </a:r>
          </a:p>
        </p:txBody>
      </p:sp>
      <p:sp>
        <p:nvSpPr>
          <p:cNvPr id="14" name="Picture Placeholder 2"/>
          <p:cNvSpPr>
            <a:spLocks noGrp="1" noChangeAspect="1"/>
          </p:cNvSpPr>
          <p:nvPr>
            <p:ph type="pic" idx="1"/>
          </p:nvPr>
        </p:nvSpPr>
        <p:spPr>
          <a:xfrm>
            <a:off x="5652190"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CF26E1C-87E3-4CF0-8B1C-3F64A9744427}"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EF00481-DCB1-4504-BA34-EFE8376E7E45}" type="slidenum">
              <a:rPr lang="en-US" smtClean="0"/>
              <a:pPr>
                <a:defRPr/>
              </a:pPr>
              <a:t>‹#›</a:t>
            </a:fld>
            <a:endParaRPr lang="en-US"/>
          </a:p>
        </p:txBody>
      </p:sp>
    </p:spTree>
    <p:extLst>
      <p:ext uri="{BB962C8B-B14F-4D97-AF65-F5344CB8AC3E}">
        <p14:creationId xmlns:p14="http://schemas.microsoft.com/office/powerpoint/2010/main" val="424851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 y="228600"/>
            <a:ext cx="896720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29000" y="1776943"/>
            <a:ext cx="8357800" cy="403373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13694" y="6248400"/>
            <a:ext cx="1200150"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3"/>
          </p:nvPr>
        </p:nvSpPr>
        <p:spPr>
          <a:xfrm>
            <a:off x="685800" y="6248400"/>
            <a:ext cx="5870744" cy="3778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870995" y="6248400"/>
            <a:ext cx="413375"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4D2B31E-5714-4F1D-95C8-83B9822ED632}" type="slidenum">
              <a:rPr lang="en-US" smtClean="0"/>
              <a:pPr>
                <a:defRPr/>
              </a:pPr>
              <a:t>‹#›</a:t>
            </a:fld>
            <a:endParaRPr lang="en-US"/>
          </a:p>
        </p:txBody>
      </p:sp>
      <p:pic>
        <p:nvPicPr>
          <p:cNvPr id="8" name="Picture 7" descr="A close up of a sign&#10;&#10;Description automatically generated">
            <a:extLst>
              <a:ext uri="{FF2B5EF4-FFF2-40B4-BE49-F238E27FC236}">
                <a16:creationId xmlns:a16="http://schemas.microsoft.com/office/drawing/2014/main" id="{82659B82-82B5-CE4D-923A-272C7CDBBEB2}"/>
              </a:ext>
            </a:extLst>
          </p:cNvPr>
          <p:cNvPicPr>
            <a:picLocks noChangeAspect="1"/>
          </p:cNvPicPr>
          <p:nvPr/>
        </p:nvPicPr>
        <p:blipFill>
          <a:blip r:embed="rId13">
            <a:alphaModFix amt="70000"/>
          </a:blip>
          <a:stretch>
            <a:fillRect/>
          </a:stretch>
        </p:blipFill>
        <p:spPr>
          <a:xfrm>
            <a:off x="8401627" y="5810680"/>
            <a:ext cx="679879" cy="906505"/>
          </a:xfrm>
          <a:prstGeom prst="rect">
            <a:avLst/>
          </a:prstGeom>
        </p:spPr>
      </p:pic>
      <p:pic>
        <p:nvPicPr>
          <p:cNvPr id="10" name="Picture 9" descr="A picture containing clock, drawing&#10;&#10;Description automatically generated">
            <a:extLst>
              <a:ext uri="{FF2B5EF4-FFF2-40B4-BE49-F238E27FC236}">
                <a16:creationId xmlns:a16="http://schemas.microsoft.com/office/drawing/2014/main" id="{AFC794E6-202C-8147-979A-830A3611D87B}"/>
              </a:ext>
            </a:extLst>
          </p:cNvPr>
          <p:cNvPicPr>
            <a:picLocks noChangeAspect="1"/>
          </p:cNvPicPr>
          <p:nvPr/>
        </p:nvPicPr>
        <p:blipFill>
          <a:blip r:embed="rId14">
            <a:alphaModFix amt="70000"/>
          </a:blip>
          <a:stretch>
            <a:fillRect/>
          </a:stretch>
        </p:blipFill>
        <p:spPr>
          <a:xfrm>
            <a:off x="114300" y="5937480"/>
            <a:ext cx="679879" cy="755421"/>
          </a:xfrm>
          <a:prstGeom prst="rect">
            <a:avLst/>
          </a:prstGeom>
        </p:spPr>
      </p:pic>
    </p:spTree>
    <p:extLst>
      <p:ext uri="{BB962C8B-B14F-4D97-AF65-F5344CB8AC3E}">
        <p14:creationId xmlns:p14="http://schemas.microsoft.com/office/powerpoint/2010/main" val="1543424801"/>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342900" rtl="0" eaLnBrk="1" latinLnBrk="0" hangingPunct="1">
        <a:spcBef>
          <a:spcPct val="0"/>
        </a:spcBef>
        <a:buNone/>
        <a:defRPr sz="3800" kern="1200" cap="all">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1pPr>
      <a:lvl2pPr marL="5572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2pPr>
      <a:lvl3pPr marL="900113" indent="-214313" algn="l" defTabSz="342900" rtl="0" eaLnBrk="1" latinLnBrk="0" hangingPunct="1">
        <a:spcBef>
          <a:spcPts val="0"/>
        </a:spcBef>
        <a:spcAft>
          <a:spcPts val="750"/>
        </a:spcAft>
        <a:buClr>
          <a:schemeClr val="tx1"/>
        </a:buClr>
        <a:buSzPct val="100000"/>
        <a:buFont typeface="Arial"/>
        <a:buChar char="•"/>
        <a:defRPr sz="2000" kern="1200" cap="none">
          <a:solidFill>
            <a:schemeClr val="tx1"/>
          </a:solidFill>
          <a:effectLst/>
          <a:latin typeface="Book Antiqua" panose="02040602050305030304" pitchFamily="18" charset="0"/>
          <a:ea typeface="+mn-ea"/>
          <a:cs typeface="+mn-cs"/>
        </a:defRPr>
      </a:lvl3pPr>
      <a:lvl4pPr marL="11572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4pPr>
      <a:lvl5pPr marL="15001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5pPr>
      <a:lvl6pPr marL="18859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6pPr>
      <a:lvl7pPr marL="22288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7pPr>
      <a:lvl8pPr marL="25717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8pPr>
      <a:lvl9pPr marL="29146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mailto:Richard.Lynn@glflamason.org"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40F7F-0629-4A78-8956-721BD5A90605}"/>
              </a:ext>
            </a:extLst>
          </p:cNvPr>
          <p:cNvSpPr>
            <a:spLocks noGrp="1"/>
          </p:cNvSpPr>
          <p:nvPr>
            <p:ph type="ctrTitle"/>
          </p:nvPr>
        </p:nvSpPr>
        <p:spPr>
          <a:xfrm>
            <a:off x="76200" y="2743200"/>
            <a:ext cx="9067800" cy="1219200"/>
          </a:xfrm>
        </p:spPr>
        <p:txBody>
          <a:bodyPr>
            <a:normAutofit/>
          </a:bodyPr>
          <a:lstStyle/>
          <a:p>
            <a:pPr eaLnBrk="1" fontAlgn="auto" hangingPunct="1">
              <a:spcAft>
                <a:spcPts val="0"/>
              </a:spcAft>
              <a:defRPr/>
            </a:pPr>
            <a:r>
              <a:rPr lang="en-US" sz="4400" dirty="0"/>
              <a:t>Masonic Leadership Training</a:t>
            </a:r>
          </a:p>
        </p:txBody>
      </p:sp>
      <p:sp>
        <p:nvSpPr>
          <p:cNvPr id="3" name="Subtitle 2">
            <a:extLst>
              <a:ext uri="{FF2B5EF4-FFF2-40B4-BE49-F238E27FC236}">
                <a16:creationId xmlns:a16="http://schemas.microsoft.com/office/drawing/2014/main" id="{BA292376-BF19-44F3-B670-A4C7D2FC1520}"/>
              </a:ext>
            </a:extLst>
          </p:cNvPr>
          <p:cNvSpPr>
            <a:spLocks noGrp="1"/>
          </p:cNvSpPr>
          <p:nvPr>
            <p:ph type="subTitle" idx="1"/>
          </p:nvPr>
        </p:nvSpPr>
        <p:spPr>
          <a:xfrm>
            <a:off x="533400" y="4038600"/>
            <a:ext cx="8229600" cy="1371600"/>
          </a:xfrm>
        </p:spPr>
        <p:txBody>
          <a:bodyPr>
            <a:normAutofit/>
          </a:bodyPr>
          <a:lstStyle/>
          <a:p>
            <a:pPr eaLnBrk="1" fontAlgn="auto" hangingPunct="1">
              <a:spcAft>
                <a:spcPts val="0"/>
              </a:spcAft>
              <a:buClr>
                <a:schemeClr val="tx1">
                  <a:shade val="95000"/>
                </a:schemeClr>
              </a:buClr>
              <a:buFont typeface="Wingdings 2"/>
              <a:buNone/>
              <a:defRPr/>
            </a:pPr>
            <a:endParaRPr lang="en-US" sz="3600" dirty="0"/>
          </a:p>
          <a:p>
            <a:pPr>
              <a:defRPr/>
            </a:pPr>
            <a:r>
              <a:rPr lang="en-US" sz="3600" cap="none" dirty="0"/>
              <a:t>11. Lodge Renewal</a:t>
            </a:r>
          </a:p>
        </p:txBody>
      </p:sp>
      <p:pic>
        <p:nvPicPr>
          <p:cNvPr id="4100" name="Picture 2">
            <a:extLst>
              <a:ext uri="{FF2B5EF4-FFF2-40B4-BE49-F238E27FC236}">
                <a16:creationId xmlns:a16="http://schemas.microsoft.com/office/drawing/2014/main" id="{D4951D1E-92CE-4351-BB82-2CD49BF7DC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228600"/>
            <a:ext cx="183197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391C7-C9AD-467E-AA91-2BA3EC6E3CDF}"/>
              </a:ext>
            </a:extLst>
          </p:cNvPr>
          <p:cNvSpPr>
            <a:spLocks noGrp="1"/>
          </p:cNvSpPr>
          <p:nvPr>
            <p:ph type="title"/>
          </p:nvPr>
        </p:nvSpPr>
        <p:spPr>
          <a:xfrm>
            <a:off x="457200" y="76200"/>
            <a:ext cx="8229600" cy="838200"/>
          </a:xfrm>
        </p:spPr>
        <p:txBody>
          <a:bodyPr>
            <a:normAutofit/>
          </a:bodyPr>
          <a:lstStyle/>
          <a:p>
            <a:pPr>
              <a:defRPr/>
            </a:pPr>
            <a:r>
              <a:rPr lang="en-US" dirty="0"/>
              <a:t>Step 3 Spice it up!</a:t>
            </a:r>
          </a:p>
        </p:txBody>
      </p:sp>
      <p:sp>
        <p:nvSpPr>
          <p:cNvPr id="3" name="Content Placeholder 2">
            <a:extLst>
              <a:ext uri="{FF2B5EF4-FFF2-40B4-BE49-F238E27FC236}">
                <a16:creationId xmlns:a16="http://schemas.microsoft.com/office/drawing/2014/main" id="{44FC27F5-3F29-49E4-BBBC-B2A6A1A7A725}"/>
              </a:ext>
            </a:extLst>
          </p:cNvPr>
          <p:cNvSpPr>
            <a:spLocks noGrp="1"/>
          </p:cNvSpPr>
          <p:nvPr>
            <p:ph idx="1"/>
          </p:nvPr>
        </p:nvSpPr>
        <p:spPr>
          <a:xfrm>
            <a:off x="457200" y="685800"/>
            <a:ext cx="8610600" cy="5867400"/>
          </a:xfrm>
        </p:spPr>
        <p:txBody>
          <a:bodyPr/>
          <a:lstStyle/>
          <a:p>
            <a:pPr>
              <a:defRPr/>
            </a:pPr>
            <a:r>
              <a:rPr lang="en-US" sz="2800" dirty="0"/>
              <a:t>You can always invite non-Masons to speak on a topic interesting to the Lodge.</a:t>
            </a:r>
          </a:p>
          <a:p>
            <a:pPr>
              <a:defRPr/>
            </a:pPr>
            <a:r>
              <a:rPr lang="en-US" sz="2800" dirty="0"/>
              <a:t>Don't forget to include wives, families, protentional members in some of the pre- meeting programs or activities.</a:t>
            </a:r>
          </a:p>
          <a:p>
            <a:pPr>
              <a:defRPr/>
            </a:pPr>
            <a:r>
              <a:rPr lang="en-US" sz="2800" dirty="0"/>
              <a:t>A few more ideas can be found in the Membership Development Program including Lodge Of Discussion and Each One Reach One. Contact your District Committeeman to schedule a workshop. </a:t>
            </a:r>
          </a:p>
          <a:p>
            <a:pPr>
              <a:defRPr/>
            </a:pPr>
            <a:endParaRPr lang="en-US" sz="1100" dirty="0"/>
          </a:p>
          <a:p>
            <a:pPr>
              <a:defRPr/>
            </a:pPr>
            <a:r>
              <a:rPr lang="en-US" sz="2800" u="sng" dirty="0"/>
              <a:t>Who is your District Committeeman for Membership Development ?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4D3CE-E5F9-49F0-8FE1-32243DCE5611}"/>
              </a:ext>
            </a:extLst>
          </p:cNvPr>
          <p:cNvSpPr>
            <a:spLocks noGrp="1"/>
          </p:cNvSpPr>
          <p:nvPr>
            <p:ph type="title"/>
          </p:nvPr>
        </p:nvSpPr>
        <p:spPr>
          <a:xfrm>
            <a:off x="304801" y="76201"/>
            <a:ext cx="8534400" cy="1219200"/>
          </a:xfrm>
        </p:spPr>
        <p:txBody>
          <a:bodyPr/>
          <a:lstStyle/>
          <a:p>
            <a:pPr>
              <a:defRPr/>
            </a:pPr>
            <a:r>
              <a:rPr lang="en-US" dirty="0"/>
              <a:t>Step 4 Involve Your Families</a:t>
            </a:r>
          </a:p>
        </p:txBody>
      </p:sp>
      <p:sp>
        <p:nvSpPr>
          <p:cNvPr id="3" name="Content Placeholder 2">
            <a:extLst>
              <a:ext uri="{FF2B5EF4-FFF2-40B4-BE49-F238E27FC236}">
                <a16:creationId xmlns:a16="http://schemas.microsoft.com/office/drawing/2014/main" id="{C1702503-EFAE-4F72-9F7F-D8CC6C74735E}"/>
              </a:ext>
            </a:extLst>
          </p:cNvPr>
          <p:cNvSpPr>
            <a:spLocks noGrp="1"/>
          </p:cNvSpPr>
          <p:nvPr>
            <p:ph idx="1"/>
          </p:nvPr>
        </p:nvSpPr>
        <p:spPr>
          <a:xfrm>
            <a:off x="762000" y="1447800"/>
            <a:ext cx="7922418" cy="4343400"/>
          </a:xfrm>
        </p:spPr>
        <p:txBody>
          <a:bodyPr>
            <a:normAutofit fontScale="92500" lnSpcReduction="10000"/>
          </a:bodyPr>
          <a:lstStyle/>
          <a:p>
            <a:pPr>
              <a:defRPr/>
            </a:pPr>
            <a:r>
              <a:rPr lang="en-US" dirty="0"/>
              <a:t>As previously stated : </a:t>
            </a:r>
          </a:p>
          <a:p>
            <a:pPr>
              <a:defRPr/>
            </a:pPr>
            <a:r>
              <a:rPr lang="en-US" dirty="0"/>
              <a:t>You could involve the ladies in your planning process.</a:t>
            </a:r>
          </a:p>
          <a:p>
            <a:pPr>
              <a:defRPr/>
            </a:pPr>
            <a:r>
              <a:rPr lang="en-US" dirty="0"/>
              <a:t>Involve your children and Masonic Youth in your lodge improvements. </a:t>
            </a:r>
          </a:p>
          <a:p>
            <a:pPr>
              <a:defRPr/>
            </a:pPr>
            <a:r>
              <a:rPr lang="en-US" dirty="0"/>
              <a:t>Find ways to involve the </a:t>
            </a:r>
            <a:r>
              <a:rPr lang="en-US" u="sng" dirty="0"/>
              <a:t>entire</a:t>
            </a:r>
            <a:r>
              <a:rPr lang="en-US" dirty="0"/>
              <a:t> family in your events.</a:t>
            </a:r>
          </a:p>
          <a:p>
            <a:pPr marL="137160" indent="0">
              <a:buFont typeface="Arial" pitchFamily="34" charset="0"/>
              <a:buNone/>
              <a:defRPr/>
            </a:pPr>
            <a:endParaRPr lang="en-US" dirty="0"/>
          </a:p>
          <a:p>
            <a:pPr>
              <a:defRPr/>
            </a:pPr>
            <a:r>
              <a:rPr lang="en-US" dirty="0"/>
              <a:t>What does your Lodge do?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D41BD-1510-4D78-A4DE-26C59B28D573}"/>
              </a:ext>
            </a:extLst>
          </p:cNvPr>
          <p:cNvSpPr>
            <a:spLocks noGrp="1"/>
          </p:cNvSpPr>
          <p:nvPr>
            <p:ph type="title"/>
          </p:nvPr>
        </p:nvSpPr>
        <p:spPr>
          <a:xfrm>
            <a:off x="304801" y="220133"/>
            <a:ext cx="8534400" cy="922867"/>
          </a:xfrm>
        </p:spPr>
        <p:txBody>
          <a:bodyPr/>
          <a:lstStyle/>
          <a:p>
            <a:pPr>
              <a:defRPr/>
            </a:pPr>
            <a:r>
              <a:rPr lang="en-US" dirty="0"/>
              <a:t>Step 4</a:t>
            </a:r>
          </a:p>
        </p:txBody>
      </p:sp>
      <p:sp>
        <p:nvSpPr>
          <p:cNvPr id="3" name="Content Placeholder 2">
            <a:extLst>
              <a:ext uri="{FF2B5EF4-FFF2-40B4-BE49-F238E27FC236}">
                <a16:creationId xmlns:a16="http://schemas.microsoft.com/office/drawing/2014/main" id="{73167B64-31F9-46B1-AE16-2A2AD5D05E2D}"/>
              </a:ext>
            </a:extLst>
          </p:cNvPr>
          <p:cNvSpPr>
            <a:spLocks noGrp="1"/>
          </p:cNvSpPr>
          <p:nvPr>
            <p:ph idx="1"/>
          </p:nvPr>
        </p:nvSpPr>
        <p:spPr/>
        <p:txBody>
          <a:bodyPr/>
          <a:lstStyle/>
          <a:p>
            <a:pPr marL="137160" indent="0">
              <a:buFont typeface="Arial" pitchFamily="34" charset="0"/>
              <a:buNone/>
              <a:defRPr/>
            </a:pPr>
            <a:r>
              <a:rPr lang="en-US" dirty="0"/>
              <a:t>An important part of this program is new ideas: </a:t>
            </a:r>
          </a:p>
          <a:p>
            <a:pPr marL="137160" indent="0">
              <a:buFont typeface="Arial" pitchFamily="34" charset="0"/>
              <a:buNone/>
              <a:defRPr/>
            </a:pPr>
            <a:endParaRPr lang="en-US" dirty="0"/>
          </a:p>
          <a:p>
            <a:pPr marL="137160" indent="0">
              <a:buFont typeface="Arial" pitchFamily="34" charset="0"/>
              <a:buNone/>
              <a:defRPr/>
            </a:pPr>
            <a:endParaRPr lang="en-US" dirty="0"/>
          </a:p>
          <a:p>
            <a:pPr marL="0" indent="0">
              <a:buNone/>
              <a:defRPr/>
            </a:pPr>
            <a:r>
              <a:rPr lang="en-US" dirty="0"/>
              <a:t>What does your Lodge do?</a:t>
            </a:r>
          </a:p>
          <a:p>
            <a:pPr>
              <a:defRPr/>
            </a:pPr>
            <a:endParaRPr lang="en-US" dirty="0"/>
          </a:p>
          <a:p>
            <a:pPr>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E689F-0760-45DB-B555-DFFE22D87D9C}"/>
              </a:ext>
            </a:extLst>
          </p:cNvPr>
          <p:cNvSpPr>
            <a:spLocks noGrp="1"/>
          </p:cNvSpPr>
          <p:nvPr>
            <p:ph type="title"/>
          </p:nvPr>
        </p:nvSpPr>
        <p:spPr>
          <a:xfrm>
            <a:off x="76200" y="76200"/>
            <a:ext cx="8991600" cy="1143000"/>
          </a:xfrm>
        </p:spPr>
        <p:txBody>
          <a:bodyPr>
            <a:noAutofit/>
          </a:bodyPr>
          <a:lstStyle/>
          <a:p>
            <a:pPr>
              <a:defRPr/>
            </a:pPr>
            <a:r>
              <a:rPr lang="en-US" dirty="0"/>
              <a:t>Step 5: Community Involvement/Visibility</a:t>
            </a:r>
          </a:p>
        </p:txBody>
      </p:sp>
      <p:sp>
        <p:nvSpPr>
          <p:cNvPr id="3" name="Content Placeholder 2">
            <a:extLst>
              <a:ext uri="{FF2B5EF4-FFF2-40B4-BE49-F238E27FC236}">
                <a16:creationId xmlns:a16="http://schemas.microsoft.com/office/drawing/2014/main" id="{1583147C-D0E5-411C-896B-F77C9BBC1DA3}"/>
              </a:ext>
            </a:extLst>
          </p:cNvPr>
          <p:cNvSpPr>
            <a:spLocks noGrp="1"/>
          </p:cNvSpPr>
          <p:nvPr>
            <p:ph idx="1"/>
          </p:nvPr>
        </p:nvSpPr>
        <p:spPr>
          <a:xfrm>
            <a:off x="457200" y="838200"/>
            <a:ext cx="8610600" cy="5562600"/>
          </a:xfrm>
        </p:spPr>
        <p:txBody>
          <a:bodyPr>
            <a:normAutofit/>
          </a:bodyPr>
          <a:lstStyle/>
          <a:p>
            <a:pPr>
              <a:buFont typeface="Arial" pitchFamily="34" charset="0"/>
              <a:buNone/>
              <a:defRPr/>
            </a:pPr>
            <a:r>
              <a:rPr lang="en-US" sz="2400" dirty="0"/>
              <a:t>Visibility in our communities is important to Lodge</a:t>
            </a:r>
            <a:r>
              <a:rPr lang="en-US" sz="2400" i="1" dirty="0"/>
              <a:t> </a:t>
            </a:r>
            <a:r>
              <a:rPr lang="en-US" sz="2400" dirty="0"/>
              <a:t>Renewal</a:t>
            </a:r>
          </a:p>
          <a:p>
            <a:pPr algn="ctr">
              <a:buFont typeface="Arial" pitchFamily="34" charset="0"/>
              <a:buNone/>
              <a:defRPr/>
            </a:pPr>
            <a:endParaRPr lang="en-US" sz="600" dirty="0"/>
          </a:p>
          <a:p>
            <a:pPr>
              <a:defRPr/>
            </a:pPr>
            <a:r>
              <a:rPr lang="en-US" sz="2400" dirty="0"/>
              <a:t>Take part in parades, community festivals, celebrations, etc.</a:t>
            </a:r>
          </a:p>
          <a:p>
            <a:pPr>
              <a:defRPr/>
            </a:pPr>
            <a:r>
              <a:rPr lang="en-US" sz="2400" dirty="0"/>
              <a:t>A Lodge Open House could be held in conjunction with a community celebration.</a:t>
            </a:r>
          </a:p>
          <a:p>
            <a:pPr>
              <a:defRPr/>
            </a:pPr>
            <a:r>
              <a:rPr lang="en-US" sz="2400" dirty="0"/>
              <a:t>Organize a service function such as lining up services for elderly citizens. Think of what good could come from a photo in the local newspaper, FB, Twitter, Instagram of a group of Masons putting up shutters for some elderly residents. Celebrating the Sate Championship High School Ball Team with a presentation in Lodge. Having a Chili Cookoff to Benefit a Local Charity.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99348-8401-4D3D-9CD6-41B09EC4F7DD}"/>
              </a:ext>
            </a:extLst>
          </p:cNvPr>
          <p:cNvSpPr>
            <a:spLocks noGrp="1"/>
          </p:cNvSpPr>
          <p:nvPr>
            <p:ph type="title"/>
          </p:nvPr>
        </p:nvSpPr>
        <p:spPr>
          <a:xfrm>
            <a:off x="0" y="152400"/>
            <a:ext cx="9067800" cy="685800"/>
          </a:xfrm>
        </p:spPr>
        <p:txBody>
          <a:bodyPr>
            <a:noAutofit/>
          </a:bodyPr>
          <a:lstStyle/>
          <a:p>
            <a:pPr>
              <a:defRPr/>
            </a:pPr>
            <a:r>
              <a:rPr lang="en-US" dirty="0"/>
              <a:t>Step 5 </a:t>
            </a:r>
          </a:p>
        </p:txBody>
      </p:sp>
      <p:sp>
        <p:nvSpPr>
          <p:cNvPr id="3" name="Content Placeholder 2">
            <a:extLst>
              <a:ext uri="{FF2B5EF4-FFF2-40B4-BE49-F238E27FC236}">
                <a16:creationId xmlns:a16="http://schemas.microsoft.com/office/drawing/2014/main" id="{C484081F-3C0F-4674-B4A1-43780C1332DC}"/>
              </a:ext>
            </a:extLst>
          </p:cNvPr>
          <p:cNvSpPr>
            <a:spLocks noGrp="1"/>
          </p:cNvSpPr>
          <p:nvPr>
            <p:ph idx="1"/>
          </p:nvPr>
        </p:nvSpPr>
        <p:spPr>
          <a:xfrm>
            <a:off x="533400" y="685800"/>
            <a:ext cx="8229600" cy="6019800"/>
          </a:xfrm>
        </p:spPr>
        <p:txBody>
          <a:bodyPr/>
          <a:lstStyle/>
          <a:p>
            <a:pPr>
              <a:defRPr/>
            </a:pPr>
            <a:r>
              <a:rPr lang="en-US" sz="2400" dirty="0"/>
              <a:t>Grand Lodge has several programs already in place for your use and are in the Current Committee Program Book. Each lodge participation in these Programs will receive Credit and Recognition from Grand Lodge. </a:t>
            </a:r>
          </a:p>
          <a:p>
            <a:pPr>
              <a:defRPr/>
            </a:pPr>
            <a:r>
              <a:rPr lang="en-US" sz="2400" dirty="0"/>
              <a:t>Adopt a Teacher</a:t>
            </a:r>
          </a:p>
          <a:p>
            <a:pPr>
              <a:defRPr/>
            </a:pPr>
            <a:r>
              <a:rPr lang="en-US" sz="2400" dirty="0"/>
              <a:t>Adopt a School</a:t>
            </a:r>
          </a:p>
          <a:p>
            <a:pPr>
              <a:defRPr/>
            </a:pPr>
            <a:r>
              <a:rPr lang="en-US" sz="2400" dirty="0"/>
              <a:t> Ten $1000.00 Scholarship’s are available every year to High School students across Florida. </a:t>
            </a:r>
          </a:p>
          <a:p>
            <a:pPr>
              <a:defRPr/>
            </a:pPr>
            <a:r>
              <a:rPr lang="en-US" sz="2400" dirty="0"/>
              <a:t>Presentation of Eagle Scout Awards </a:t>
            </a:r>
          </a:p>
          <a:p>
            <a:pPr>
              <a:defRPr/>
            </a:pPr>
            <a:r>
              <a:rPr lang="en-US" sz="2400" dirty="0"/>
              <a:t>Each District has a Committeeman for Public Education. </a:t>
            </a:r>
            <a:r>
              <a:rPr lang="en-US" sz="2400" u="sng" dirty="0"/>
              <a:t>Who is your District Committeeman for Public Education?  </a:t>
            </a:r>
          </a:p>
          <a:p>
            <a:pPr>
              <a:defRPr/>
            </a:pPr>
            <a:r>
              <a:rPr lang="en-US" sz="2400" dirty="0"/>
              <a:t>The possibilities are limited only by your imagination. </a:t>
            </a:r>
          </a:p>
          <a:p>
            <a:pPr>
              <a:defRPr/>
            </a:pPr>
            <a:r>
              <a:rPr lang="en-US" sz="2400" dirty="0"/>
              <a:t>What can your Lodge do?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9038D-20BF-4525-973B-317CA69534A1}"/>
              </a:ext>
            </a:extLst>
          </p:cNvPr>
          <p:cNvSpPr>
            <a:spLocks noGrp="1"/>
          </p:cNvSpPr>
          <p:nvPr>
            <p:ph type="title"/>
          </p:nvPr>
        </p:nvSpPr>
        <p:spPr>
          <a:xfrm>
            <a:off x="457200" y="76200"/>
            <a:ext cx="8229600" cy="1143000"/>
          </a:xfrm>
        </p:spPr>
        <p:txBody>
          <a:bodyPr>
            <a:noAutofit/>
          </a:bodyPr>
          <a:lstStyle/>
          <a:p>
            <a:pPr>
              <a:defRPr/>
            </a:pPr>
            <a:r>
              <a:rPr lang="en-US" dirty="0"/>
              <a:t>Step 6 </a:t>
            </a:r>
            <a:br>
              <a:rPr lang="en-US" dirty="0"/>
            </a:br>
            <a:r>
              <a:rPr lang="en-US" dirty="0"/>
              <a:t>Fundraiser’s</a:t>
            </a:r>
          </a:p>
        </p:txBody>
      </p:sp>
      <p:sp>
        <p:nvSpPr>
          <p:cNvPr id="3" name="Content Placeholder 2">
            <a:extLst>
              <a:ext uri="{FF2B5EF4-FFF2-40B4-BE49-F238E27FC236}">
                <a16:creationId xmlns:a16="http://schemas.microsoft.com/office/drawing/2014/main" id="{B1BFE338-104D-4B6F-86AF-1A435E9B7DBF}"/>
              </a:ext>
            </a:extLst>
          </p:cNvPr>
          <p:cNvSpPr>
            <a:spLocks noGrp="1"/>
          </p:cNvSpPr>
          <p:nvPr>
            <p:ph idx="1"/>
          </p:nvPr>
        </p:nvSpPr>
        <p:spPr>
          <a:xfrm>
            <a:off x="152400" y="1447800"/>
            <a:ext cx="8839200" cy="5181600"/>
          </a:xfrm>
        </p:spPr>
        <p:txBody>
          <a:bodyPr/>
          <a:lstStyle/>
          <a:p>
            <a:pPr marL="0" indent="0" algn="ctr">
              <a:buNone/>
              <a:defRPr/>
            </a:pPr>
            <a:r>
              <a:rPr lang="en-US" sz="2400" cap="all" dirty="0"/>
              <a:t>Initiate a major fundraiser, Either for your Lodge or a worthy cause in your community.</a:t>
            </a:r>
            <a:endParaRPr lang="en-US" sz="2400" dirty="0"/>
          </a:p>
          <a:p>
            <a:pPr>
              <a:defRPr/>
            </a:pPr>
            <a:endParaRPr lang="en-US" sz="1800" dirty="0"/>
          </a:p>
          <a:p>
            <a:pPr>
              <a:defRPr/>
            </a:pPr>
            <a:r>
              <a:rPr lang="en-US" sz="2400" dirty="0"/>
              <a:t>An example might be to raise money for a new Fire Truck or Ambulance for the local volunteer department.</a:t>
            </a:r>
          </a:p>
          <a:p>
            <a:pPr>
              <a:defRPr/>
            </a:pPr>
            <a:endParaRPr lang="en-US" sz="1800" dirty="0"/>
          </a:p>
          <a:p>
            <a:pPr>
              <a:defRPr/>
            </a:pPr>
            <a:r>
              <a:rPr lang="en-US" sz="2400" dirty="0"/>
              <a:t>Don't feel like you have to reinvent the wheel here - keep your eyes open to something that might already be going on in the community and jump on that bandwagon. This would be good, especially if your Lodge is a bit short on active members right now.</a:t>
            </a:r>
          </a:p>
          <a:p>
            <a:pPr>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D72FB-37D8-4AC0-8AE5-CBC2E5D02F59}"/>
              </a:ext>
            </a:extLst>
          </p:cNvPr>
          <p:cNvSpPr>
            <a:spLocks noGrp="1"/>
          </p:cNvSpPr>
          <p:nvPr>
            <p:ph type="title"/>
          </p:nvPr>
        </p:nvSpPr>
        <p:spPr>
          <a:xfrm>
            <a:off x="457200" y="152400"/>
            <a:ext cx="8229600" cy="914400"/>
          </a:xfrm>
        </p:spPr>
        <p:txBody>
          <a:bodyPr/>
          <a:lstStyle/>
          <a:p>
            <a:pPr>
              <a:defRPr/>
            </a:pPr>
            <a:r>
              <a:rPr lang="en-US" dirty="0"/>
              <a:t>Step 6 </a:t>
            </a:r>
          </a:p>
        </p:txBody>
      </p:sp>
      <p:sp>
        <p:nvSpPr>
          <p:cNvPr id="3" name="Content Placeholder 2">
            <a:extLst>
              <a:ext uri="{FF2B5EF4-FFF2-40B4-BE49-F238E27FC236}">
                <a16:creationId xmlns:a16="http://schemas.microsoft.com/office/drawing/2014/main" id="{7D9C1626-104D-48CB-8C17-2914F1CCB413}"/>
              </a:ext>
            </a:extLst>
          </p:cNvPr>
          <p:cNvSpPr>
            <a:spLocks noGrp="1"/>
          </p:cNvSpPr>
          <p:nvPr>
            <p:ph idx="1"/>
          </p:nvPr>
        </p:nvSpPr>
        <p:spPr>
          <a:xfrm>
            <a:off x="533400" y="685800"/>
            <a:ext cx="8229600" cy="5715000"/>
          </a:xfrm>
        </p:spPr>
        <p:txBody>
          <a:bodyPr/>
          <a:lstStyle/>
          <a:p>
            <a:pPr>
              <a:defRPr/>
            </a:pPr>
            <a:r>
              <a:rPr lang="en-US" sz="2400" dirty="0"/>
              <a:t>Other fundraisers:</a:t>
            </a:r>
          </a:p>
          <a:p>
            <a:pPr>
              <a:defRPr/>
            </a:pPr>
            <a:r>
              <a:rPr lang="en-US" sz="2400" dirty="0"/>
              <a:t>Some Lodges hold a pancake breakfast, e.g. every Saturday morning, or a couple of Saturday mornings per month. The townspeople know that it is going to be held and look forward to it. Be careful to follow the Guidelines of the Grand Lodge and the regulations of The Dept. of Agriculture as well as the Florida Dept. of Revenue.</a:t>
            </a:r>
          </a:p>
          <a:p>
            <a:pPr>
              <a:defRPr/>
            </a:pPr>
            <a:r>
              <a:rPr lang="en-US" sz="2400" dirty="0"/>
              <a:t>Other Lodges have a large repository for redeemable cans. It is surprising how much money can be raised from simply putting up a large container and publicizing it.</a:t>
            </a:r>
          </a:p>
          <a:p>
            <a:pPr>
              <a:defRPr/>
            </a:pPr>
            <a:r>
              <a:rPr lang="en-US" sz="2400" dirty="0"/>
              <a:t>Lodge Garage Sales, Fish Fry’s, Steak Dinners, Rib Sales… </a:t>
            </a:r>
          </a:p>
          <a:p>
            <a:pPr>
              <a:defRPr/>
            </a:pPr>
            <a:endParaRPr lang="en-US" sz="700" dirty="0"/>
          </a:p>
          <a:p>
            <a:pPr>
              <a:defRPr/>
            </a:pPr>
            <a:r>
              <a:rPr lang="en-US" sz="2400" dirty="0"/>
              <a:t>Suggestions?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A48550-C61F-45B3-AC0A-1AC463FA4A50}"/>
              </a:ext>
            </a:extLst>
          </p:cNvPr>
          <p:cNvSpPr>
            <a:spLocks noGrp="1"/>
          </p:cNvSpPr>
          <p:nvPr>
            <p:ph idx="1"/>
          </p:nvPr>
        </p:nvSpPr>
        <p:spPr>
          <a:xfrm>
            <a:off x="457200" y="1143000"/>
            <a:ext cx="8229600" cy="5486400"/>
          </a:xfrm>
        </p:spPr>
        <p:txBody>
          <a:bodyPr/>
          <a:lstStyle/>
          <a:p>
            <a:pPr>
              <a:defRPr/>
            </a:pPr>
            <a:r>
              <a:rPr lang="en-US" sz="2500" dirty="0"/>
              <a:t>After initiation get new members involved right away.</a:t>
            </a:r>
          </a:p>
          <a:p>
            <a:pPr>
              <a:defRPr/>
            </a:pPr>
            <a:r>
              <a:rPr lang="en-US" sz="2500" dirty="0"/>
              <a:t>Refer to the Masonic Mentoring Program defined in the Lodge System of Masonic Education and the Instruction Booklet for its implementation GL-200.</a:t>
            </a:r>
          </a:p>
          <a:p>
            <a:pPr>
              <a:defRPr/>
            </a:pPr>
            <a:r>
              <a:rPr lang="en-US" sz="2500" dirty="0"/>
              <a:t>Contact Brethren who haven't attended Lodge lately, let them know they have been missed. Assign them a duty for the next meeting.</a:t>
            </a:r>
          </a:p>
          <a:p>
            <a:pPr>
              <a:defRPr/>
            </a:pPr>
            <a:r>
              <a:rPr lang="en-US" sz="2500" dirty="0"/>
              <a:t>Organize a "Pick-up Service" for those Brothers within a specified radius who may be uncomfortable driving. This is especially useful for night driving or poor weather conditions.</a:t>
            </a:r>
            <a:endParaRPr lang="en-US" dirty="0"/>
          </a:p>
        </p:txBody>
      </p:sp>
      <p:sp>
        <p:nvSpPr>
          <p:cNvPr id="4" name="Title 3">
            <a:extLst>
              <a:ext uri="{FF2B5EF4-FFF2-40B4-BE49-F238E27FC236}">
                <a16:creationId xmlns:a16="http://schemas.microsoft.com/office/drawing/2014/main" id="{F5C9AD7F-5F75-4677-BBE4-6847B837DCEA}"/>
              </a:ext>
            </a:extLst>
          </p:cNvPr>
          <p:cNvSpPr>
            <a:spLocks noGrp="1"/>
          </p:cNvSpPr>
          <p:nvPr>
            <p:ph type="title"/>
          </p:nvPr>
        </p:nvSpPr>
        <p:spPr>
          <a:xfrm>
            <a:off x="0" y="76200"/>
            <a:ext cx="9067800" cy="1447800"/>
          </a:xfrm>
        </p:spPr>
        <p:txBody>
          <a:bodyPr>
            <a:noAutofit/>
          </a:bodyPr>
          <a:lstStyle/>
          <a:p>
            <a:pPr>
              <a:defRPr/>
            </a:pPr>
            <a:r>
              <a:rPr lang="en-US" dirty="0"/>
              <a:t>Step 7 </a:t>
            </a:r>
            <a:br>
              <a:rPr lang="en-US" dirty="0"/>
            </a:br>
            <a:r>
              <a:rPr lang="en-US" sz="4000" dirty="0"/>
              <a:t>Membership Retention &amp; Utilization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BFD33-8BF4-4379-8481-36B8DA68EDA6}"/>
              </a:ext>
            </a:extLst>
          </p:cNvPr>
          <p:cNvSpPr>
            <a:spLocks noGrp="1"/>
          </p:cNvSpPr>
          <p:nvPr>
            <p:ph type="title"/>
          </p:nvPr>
        </p:nvSpPr>
        <p:spPr>
          <a:xfrm>
            <a:off x="457200" y="76200"/>
            <a:ext cx="8229600" cy="792162"/>
          </a:xfrm>
        </p:spPr>
        <p:txBody>
          <a:bodyPr>
            <a:normAutofit/>
          </a:bodyPr>
          <a:lstStyle/>
          <a:p>
            <a:pPr>
              <a:defRPr/>
            </a:pPr>
            <a:r>
              <a:rPr lang="en-US" dirty="0"/>
              <a:t>Step 7</a:t>
            </a:r>
          </a:p>
        </p:txBody>
      </p:sp>
      <p:sp>
        <p:nvSpPr>
          <p:cNvPr id="3" name="Content Placeholder 2">
            <a:extLst>
              <a:ext uri="{FF2B5EF4-FFF2-40B4-BE49-F238E27FC236}">
                <a16:creationId xmlns:a16="http://schemas.microsoft.com/office/drawing/2014/main" id="{C20DA20E-C221-45F0-8D1C-17AC667029F0}"/>
              </a:ext>
            </a:extLst>
          </p:cNvPr>
          <p:cNvSpPr>
            <a:spLocks noGrp="1"/>
          </p:cNvSpPr>
          <p:nvPr>
            <p:ph idx="1"/>
          </p:nvPr>
        </p:nvSpPr>
        <p:spPr>
          <a:xfrm>
            <a:off x="533400" y="914400"/>
            <a:ext cx="8229600" cy="5562600"/>
          </a:xfrm>
        </p:spPr>
        <p:txBody>
          <a:bodyPr>
            <a:normAutofit fontScale="92500"/>
          </a:bodyPr>
          <a:lstStyle/>
          <a:p>
            <a:pPr marL="137160" indent="0" algn="ctr">
              <a:buFont typeface="Arial" pitchFamily="34" charset="0"/>
              <a:buNone/>
              <a:defRPr/>
            </a:pPr>
            <a:r>
              <a:rPr lang="en-US" sz="2800" dirty="0"/>
              <a:t>Contact with Brethren</a:t>
            </a:r>
          </a:p>
          <a:p>
            <a:pPr>
              <a:defRPr/>
            </a:pPr>
            <a:r>
              <a:rPr lang="en-US" sz="2400" dirty="0"/>
              <a:t>Callfire.com is a computerized calling system used on a computer utilized by many lodges</a:t>
            </a:r>
          </a:p>
          <a:p>
            <a:pPr>
              <a:defRPr/>
            </a:pPr>
            <a:r>
              <a:rPr lang="en-US" sz="2400" dirty="0"/>
              <a:t>Inexpensive, at around .05 per number, per minute and will call 100’s of Brothers at a time, with a recorded message that you record on your phone and uploaded to your computer. </a:t>
            </a:r>
          </a:p>
          <a:p>
            <a:pPr>
              <a:defRPr/>
            </a:pPr>
            <a:r>
              <a:rPr lang="en-US" sz="2400" dirty="0"/>
              <a:t>Uses an excel based phone list and keeps up internally with Do Not Calls, No answers, and busy signals. </a:t>
            </a:r>
          </a:p>
          <a:p>
            <a:pPr>
              <a:defRPr/>
            </a:pPr>
            <a:r>
              <a:rPr lang="en-US" sz="2400" dirty="0"/>
              <a:t>You can set up “subset” campaign to redial and even schedule a specific message on a specific date and time.</a:t>
            </a:r>
          </a:p>
          <a:p>
            <a:pPr>
              <a:defRPr/>
            </a:pPr>
            <a:r>
              <a:rPr lang="en-US" sz="2400" dirty="0"/>
              <a:t>Can be set up and sent out on via cell phone if need be. </a:t>
            </a:r>
          </a:p>
          <a:p>
            <a:pPr>
              <a:defRPr/>
            </a:pPr>
            <a:r>
              <a:rPr lang="en-US" sz="2400" dirty="0"/>
              <a:t>Can be used for reminding of meetings, fundraisers, member deaths, funerals and any other general announcement. </a:t>
            </a:r>
          </a:p>
          <a:p>
            <a:pPr>
              <a:defRPr/>
            </a:pPr>
            <a:r>
              <a:rPr lang="en-US" sz="2400" dirty="0"/>
              <a:t>Members can opt out if they so desire.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D51D9-1A26-4AB0-AB15-5AE326948B2E}"/>
              </a:ext>
            </a:extLst>
          </p:cNvPr>
          <p:cNvSpPr>
            <a:spLocks noGrp="1"/>
          </p:cNvSpPr>
          <p:nvPr>
            <p:ph type="title"/>
          </p:nvPr>
        </p:nvSpPr>
        <p:spPr>
          <a:xfrm>
            <a:off x="457200" y="152400"/>
            <a:ext cx="8229600" cy="762000"/>
          </a:xfrm>
        </p:spPr>
        <p:txBody>
          <a:bodyPr/>
          <a:lstStyle/>
          <a:p>
            <a:pPr>
              <a:defRPr/>
            </a:pPr>
            <a:r>
              <a:rPr lang="en-US" dirty="0"/>
              <a:t>Step 7</a:t>
            </a:r>
          </a:p>
        </p:txBody>
      </p:sp>
      <p:sp>
        <p:nvSpPr>
          <p:cNvPr id="3" name="Content Placeholder 2">
            <a:extLst>
              <a:ext uri="{FF2B5EF4-FFF2-40B4-BE49-F238E27FC236}">
                <a16:creationId xmlns:a16="http://schemas.microsoft.com/office/drawing/2014/main" id="{5BD1CF4C-2C0B-4382-A932-5F64913D0A75}"/>
              </a:ext>
            </a:extLst>
          </p:cNvPr>
          <p:cNvSpPr>
            <a:spLocks noGrp="1"/>
          </p:cNvSpPr>
          <p:nvPr>
            <p:ph idx="1"/>
          </p:nvPr>
        </p:nvSpPr>
        <p:spPr>
          <a:xfrm>
            <a:off x="436563" y="917575"/>
            <a:ext cx="8229600" cy="5318125"/>
          </a:xfrm>
        </p:spPr>
        <p:txBody>
          <a:bodyPr/>
          <a:lstStyle/>
          <a:p>
            <a:pPr>
              <a:defRPr/>
            </a:pPr>
            <a:r>
              <a:rPr lang="en-US" sz="2800" dirty="0"/>
              <a:t>Survey your members, particularly the younger members, what type of activities they would be interested in.</a:t>
            </a:r>
          </a:p>
          <a:p>
            <a:pPr>
              <a:defRPr/>
            </a:pPr>
            <a:r>
              <a:rPr lang="en-US" sz="2800" dirty="0"/>
              <a:t>Think outside the box - it doesn't have to be Masonicly related. </a:t>
            </a:r>
          </a:p>
          <a:p>
            <a:pPr>
              <a:defRPr/>
            </a:pPr>
            <a:r>
              <a:rPr lang="en-US" sz="2800" dirty="0"/>
              <a:t>How about watching sports on a big-screen TV, computer, etc. Let them give you their ideas and listen to them - make them feel they are a real part of the process and the Lodge.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19833-5B02-40EF-8F54-ECDDD0EB0C61}"/>
              </a:ext>
            </a:extLst>
          </p:cNvPr>
          <p:cNvSpPr>
            <a:spLocks noGrp="1"/>
          </p:cNvSpPr>
          <p:nvPr>
            <p:ph type="title"/>
          </p:nvPr>
        </p:nvSpPr>
        <p:spPr>
          <a:xfrm>
            <a:off x="457200" y="46038"/>
            <a:ext cx="8229600" cy="944562"/>
          </a:xfrm>
        </p:spPr>
        <p:txBody>
          <a:bodyPr>
            <a:normAutofit/>
          </a:bodyPr>
          <a:lstStyle/>
          <a:p>
            <a:pPr>
              <a:defRPr/>
            </a:pPr>
            <a:r>
              <a:rPr lang="en-US" dirty="0"/>
              <a:t>Premise</a:t>
            </a:r>
          </a:p>
        </p:txBody>
      </p:sp>
      <p:sp>
        <p:nvSpPr>
          <p:cNvPr id="3" name="Content Placeholder 2">
            <a:extLst>
              <a:ext uri="{FF2B5EF4-FFF2-40B4-BE49-F238E27FC236}">
                <a16:creationId xmlns:a16="http://schemas.microsoft.com/office/drawing/2014/main" id="{F708D478-626B-400A-97AD-003520380453}"/>
              </a:ext>
            </a:extLst>
          </p:cNvPr>
          <p:cNvSpPr>
            <a:spLocks noGrp="1"/>
          </p:cNvSpPr>
          <p:nvPr>
            <p:ph idx="1"/>
          </p:nvPr>
        </p:nvSpPr>
        <p:spPr>
          <a:xfrm>
            <a:off x="914400" y="914400"/>
            <a:ext cx="7467600" cy="5334000"/>
          </a:xfrm>
        </p:spPr>
        <p:txBody>
          <a:bodyPr>
            <a:normAutofit/>
          </a:bodyPr>
          <a:lstStyle/>
          <a:p>
            <a:pPr marL="0" indent="0">
              <a:buNone/>
              <a:defRPr/>
            </a:pPr>
            <a:r>
              <a:rPr lang="en-US" sz="2800" dirty="0"/>
              <a:t>This workshop is designed to give the lodge officers ideas to renew and improve the Lodge experience for all members as well as prospective members. During the time you serve your lodge, you will want to see members who are active and attending activities, as well as an influx of new members who will provide long-term stability for your Lodge. Even using one part of this program is an improvement to the Fraternity.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C236B-3429-45B4-B61B-6F8F7E61B5DE}"/>
              </a:ext>
            </a:extLst>
          </p:cNvPr>
          <p:cNvSpPr>
            <a:spLocks noGrp="1"/>
          </p:cNvSpPr>
          <p:nvPr>
            <p:ph type="title"/>
          </p:nvPr>
        </p:nvSpPr>
        <p:spPr>
          <a:xfrm>
            <a:off x="457200" y="0"/>
            <a:ext cx="8229600" cy="914400"/>
          </a:xfrm>
        </p:spPr>
        <p:txBody>
          <a:bodyPr>
            <a:normAutofit/>
          </a:bodyPr>
          <a:lstStyle/>
          <a:p>
            <a:pPr>
              <a:defRPr/>
            </a:pPr>
            <a:r>
              <a:rPr lang="en-US" dirty="0"/>
              <a:t>Step</a:t>
            </a:r>
            <a:r>
              <a:rPr lang="en-US" b="1" dirty="0"/>
              <a:t> 7</a:t>
            </a:r>
          </a:p>
        </p:txBody>
      </p:sp>
      <p:sp>
        <p:nvSpPr>
          <p:cNvPr id="3" name="Content Placeholder 2">
            <a:extLst>
              <a:ext uri="{FF2B5EF4-FFF2-40B4-BE49-F238E27FC236}">
                <a16:creationId xmlns:a16="http://schemas.microsoft.com/office/drawing/2014/main" id="{5753E505-3570-4921-9651-D57C9EA982FC}"/>
              </a:ext>
            </a:extLst>
          </p:cNvPr>
          <p:cNvSpPr>
            <a:spLocks noGrp="1"/>
          </p:cNvSpPr>
          <p:nvPr>
            <p:ph idx="1"/>
          </p:nvPr>
        </p:nvSpPr>
        <p:spPr>
          <a:xfrm>
            <a:off x="457200" y="762000"/>
            <a:ext cx="8229600" cy="5334000"/>
          </a:xfrm>
        </p:spPr>
        <p:txBody>
          <a:bodyPr/>
          <a:lstStyle/>
          <a:p>
            <a:pPr>
              <a:defRPr/>
            </a:pPr>
            <a:r>
              <a:rPr lang="en-US" sz="2800" dirty="0"/>
              <a:t>Hold a "Rusty Nail" Degree or a "Re-Obligation Night".</a:t>
            </a:r>
          </a:p>
          <a:p>
            <a:pPr>
              <a:defRPr/>
            </a:pPr>
            <a:r>
              <a:rPr lang="en-US" sz="2800" dirty="0"/>
              <a:t>Remember to Publicize the event. Invite members of near-by Lodges. </a:t>
            </a:r>
          </a:p>
          <a:p>
            <a:pPr>
              <a:defRPr/>
            </a:pPr>
            <a:r>
              <a:rPr lang="en-US" sz="2800" dirty="0"/>
              <a:t>In case of a major Rededication or Consecration Ceremony, the Grand Lodge may like to participate.</a:t>
            </a:r>
          </a:p>
          <a:p>
            <a:pPr>
              <a:defRPr/>
            </a:pPr>
            <a:r>
              <a:rPr lang="en-US" sz="2800" dirty="0"/>
              <a:t> This can't help but remind your members why they became Masons in the first place and why they have maintained their membership.</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FAA03-5F89-499C-961B-1C67A81DF2F2}"/>
              </a:ext>
            </a:extLst>
          </p:cNvPr>
          <p:cNvSpPr>
            <a:spLocks noGrp="1"/>
          </p:cNvSpPr>
          <p:nvPr>
            <p:ph type="title"/>
          </p:nvPr>
        </p:nvSpPr>
        <p:spPr>
          <a:xfrm>
            <a:off x="457200" y="152400"/>
            <a:ext cx="8229600" cy="1219200"/>
          </a:xfrm>
        </p:spPr>
        <p:txBody>
          <a:bodyPr>
            <a:noAutofit/>
          </a:bodyPr>
          <a:lstStyle/>
          <a:p>
            <a:pPr>
              <a:defRPr/>
            </a:pPr>
            <a:r>
              <a:rPr lang="en-US" dirty="0"/>
              <a:t>Step 8</a:t>
            </a:r>
            <a:br>
              <a:rPr lang="en-US" dirty="0"/>
            </a:br>
            <a:r>
              <a:rPr lang="en-US" dirty="0"/>
              <a:t>Publicize Your Lodge </a:t>
            </a:r>
          </a:p>
        </p:txBody>
      </p:sp>
      <p:sp>
        <p:nvSpPr>
          <p:cNvPr id="3" name="Content Placeholder 2">
            <a:extLst>
              <a:ext uri="{FF2B5EF4-FFF2-40B4-BE49-F238E27FC236}">
                <a16:creationId xmlns:a16="http://schemas.microsoft.com/office/drawing/2014/main" id="{DF431B80-0320-44DA-ACE2-B3387CE04841}"/>
              </a:ext>
            </a:extLst>
          </p:cNvPr>
          <p:cNvSpPr>
            <a:spLocks noGrp="1"/>
          </p:cNvSpPr>
          <p:nvPr>
            <p:ph idx="1"/>
          </p:nvPr>
        </p:nvSpPr>
        <p:spPr>
          <a:xfrm>
            <a:off x="381000" y="1066800"/>
            <a:ext cx="8534400" cy="5562600"/>
          </a:xfrm>
        </p:spPr>
        <p:txBody>
          <a:bodyPr/>
          <a:lstStyle/>
          <a:p>
            <a:pPr marL="137160" indent="0" algn="ctr">
              <a:buFont typeface="Arial" pitchFamily="34" charset="0"/>
              <a:buNone/>
              <a:defRPr/>
            </a:pPr>
            <a:r>
              <a:rPr lang="en-US" sz="2800" dirty="0"/>
              <a:t>Public Relations and Publicity </a:t>
            </a:r>
          </a:p>
          <a:p>
            <a:pPr marL="137160" indent="0" algn="ctr">
              <a:buFont typeface="Arial" pitchFamily="34" charset="0"/>
              <a:buNone/>
              <a:defRPr/>
            </a:pPr>
            <a:endParaRPr lang="en-US" sz="2000" dirty="0"/>
          </a:p>
          <a:p>
            <a:pPr marL="0" indent="0">
              <a:buNone/>
              <a:defRPr/>
            </a:pPr>
            <a:r>
              <a:rPr lang="en-US" sz="2800" dirty="0"/>
              <a:t>Appoint a Lodge member to be in charge of Public Relations and Publicity who should contact the District Committeeman for information to accomplish this import step.</a:t>
            </a:r>
          </a:p>
          <a:p>
            <a:pPr>
              <a:defRPr/>
            </a:pPr>
            <a:endParaRPr lang="en-US" sz="1800" dirty="0"/>
          </a:p>
          <a:p>
            <a:pPr marL="0" indent="0" algn="ctr">
              <a:buNone/>
              <a:defRPr/>
            </a:pPr>
            <a:r>
              <a:rPr lang="en-US" sz="2800" b="1" u="sng" dirty="0"/>
              <a:t>Who is the District Committeeman for </a:t>
            </a:r>
          </a:p>
          <a:p>
            <a:pPr marL="137160" indent="0" algn="ctr">
              <a:buFont typeface="Arial" pitchFamily="34" charset="0"/>
              <a:buNone/>
              <a:defRPr/>
            </a:pPr>
            <a:r>
              <a:rPr lang="en-US" sz="2800" b="1" u="sng" dirty="0"/>
              <a:t>Public relations and Publicity?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3CDFF-6968-47C4-9FE9-3F14371C1D03}"/>
              </a:ext>
            </a:extLst>
          </p:cNvPr>
          <p:cNvSpPr>
            <a:spLocks noGrp="1"/>
          </p:cNvSpPr>
          <p:nvPr>
            <p:ph type="title"/>
          </p:nvPr>
        </p:nvSpPr>
        <p:spPr>
          <a:xfrm>
            <a:off x="457200" y="152400"/>
            <a:ext cx="8229600" cy="1295400"/>
          </a:xfrm>
        </p:spPr>
        <p:txBody>
          <a:bodyPr>
            <a:noAutofit/>
          </a:bodyPr>
          <a:lstStyle/>
          <a:p>
            <a:pPr>
              <a:defRPr/>
            </a:pPr>
            <a:r>
              <a:rPr lang="en-US" dirty="0"/>
              <a:t>Step 8</a:t>
            </a:r>
            <a:br>
              <a:rPr lang="en-US" dirty="0"/>
            </a:br>
            <a:r>
              <a:rPr lang="en-US" dirty="0"/>
              <a:t>Publicize Your Lodge </a:t>
            </a:r>
          </a:p>
        </p:txBody>
      </p:sp>
      <p:sp>
        <p:nvSpPr>
          <p:cNvPr id="3" name="Content Placeholder 2">
            <a:extLst>
              <a:ext uri="{FF2B5EF4-FFF2-40B4-BE49-F238E27FC236}">
                <a16:creationId xmlns:a16="http://schemas.microsoft.com/office/drawing/2014/main" id="{05B0C219-275C-432D-998B-2E15ECE7FEEC}"/>
              </a:ext>
            </a:extLst>
          </p:cNvPr>
          <p:cNvSpPr>
            <a:spLocks noGrp="1"/>
          </p:cNvSpPr>
          <p:nvPr>
            <p:ph idx="1"/>
          </p:nvPr>
        </p:nvSpPr>
        <p:spPr>
          <a:xfrm>
            <a:off x="685800" y="1676400"/>
            <a:ext cx="8077200" cy="4724400"/>
          </a:xfrm>
        </p:spPr>
        <p:txBody>
          <a:bodyPr/>
          <a:lstStyle/>
          <a:p>
            <a:pPr>
              <a:defRPr/>
            </a:pPr>
            <a:r>
              <a:rPr lang="en-US" sz="2800" dirty="0"/>
              <a:t>Two Types: Internal and External Publicity </a:t>
            </a:r>
          </a:p>
          <a:p>
            <a:pPr algn="ctr">
              <a:defRPr/>
            </a:pPr>
            <a:endParaRPr lang="en-US" sz="2800" dirty="0"/>
          </a:p>
          <a:p>
            <a:pPr marL="137160" indent="0" algn="ctr">
              <a:buFont typeface="Arial" pitchFamily="34" charset="0"/>
              <a:buNone/>
              <a:defRPr/>
            </a:pPr>
            <a:r>
              <a:rPr lang="en-US" sz="2800" dirty="0"/>
              <a:t>Internal: Membership</a:t>
            </a:r>
          </a:p>
          <a:p>
            <a:pPr>
              <a:defRPr/>
            </a:pPr>
            <a:endParaRPr lang="en-US" sz="2800" dirty="0"/>
          </a:p>
          <a:p>
            <a:pPr>
              <a:defRPr/>
            </a:pPr>
            <a:r>
              <a:rPr lang="en-US" sz="2800" dirty="0"/>
              <a:t>Obtain email addresses of Lodge members. This will provide one more way to communicate with the membership.</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6C783-3E63-4941-AA77-407FC342BD6C}"/>
              </a:ext>
            </a:extLst>
          </p:cNvPr>
          <p:cNvSpPr>
            <a:spLocks noGrp="1"/>
          </p:cNvSpPr>
          <p:nvPr>
            <p:ph type="title"/>
          </p:nvPr>
        </p:nvSpPr>
        <p:spPr>
          <a:xfrm>
            <a:off x="457200" y="0"/>
            <a:ext cx="8229600" cy="762000"/>
          </a:xfrm>
        </p:spPr>
        <p:txBody>
          <a:bodyPr>
            <a:normAutofit/>
          </a:bodyPr>
          <a:lstStyle/>
          <a:p>
            <a:pPr>
              <a:defRPr/>
            </a:pPr>
            <a:r>
              <a:rPr lang="en-US" dirty="0"/>
              <a:t>Step 8</a:t>
            </a:r>
          </a:p>
        </p:txBody>
      </p:sp>
      <p:sp>
        <p:nvSpPr>
          <p:cNvPr id="3" name="Content Placeholder 2">
            <a:extLst>
              <a:ext uri="{FF2B5EF4-FFF2-40B4-BE49-F238E27FC236}">
                <a16:creationId xmlns:a16="http://schemas.microsoft.com/office/drawing/2014/main" id="{519E73CB-AB10-4DBD-80AC-9800466277C0}"/>
              </a:ext>
            </a:extLst>
          </p:cNvPr>
          <p:cNvSpPr>
            <a:spLocks noGrp="1"/>
          </p:cNvSpPr>
          <p:nvPr>
            <p:ph idx="1"/>
          </p:nvPr>
        </p:nvSpPr>
        <p:spPr>
          <a:xfrm>
            <a:off x="457200" y="1143000"/>
            <a:ext cx="7924800" cy="5105400"/>
          </a:xfrm>
        </p:spPr>
        <p:txBody>
          <a:bodyPr>
            <a:normAutofit lnSpcReduction="10000"/>
          </a:bodyPr>
          <a:lstStyle/>
          <a:p>
            <a:pPr marL="548640" lvl="1" indent="-411480">
              <a:buSzPct val="90000"/>
              <a:defRPr/>
            </a:pPr>
            <a:r>
              <a:rPr lang="en-US" sz="2400" dirty="0"/>
              <a:t>Trestle Board improvements, This could be something as easy as rearranging the contents, adding a new feature or putting something controversial in the publication. Use a sensational headline e.g. "Elvis sighted last week at Any Place Lodge." Create a satirical article to follow it. Have FUN with it. One of the negative opinions that the uninitiated have of Masonry is that we are a bunch of stuffed shirts. </a:t>
            </a:r>
          </a:p>
          <a:p>
            <a:pPr marL="548640" lvl="1" indent="-411480">
              <a:buSzPct val="90000"/>
              <a:defRPr/>
            </a:pPr>
            <a:endParaRPr lang="en-US" sz="1400" dirty="0"/>
          </a:p>
          <a:p>
            <a:pPr marL="548640" lvl="1" indent="-411480">
              <a:buSzPct val="90000"/>
              <a:defRPr/>
            </a:pPr>
            <a:r>
              <a:rPr lang="en-US" sz="2400" dirty="0"/>
              <a:t>Traveling Man: Where have your Brothers visited other Lodges, Degrees this month. </a:t>
            </a:r>
          </a:p>
          <a:p>
            <a:pPr marL="548640" lvl="1" indent="-411480">
              <a:buSzPct val="90000"/>
              <a:defRPr/>
            </a:pPr>
            <a:endParaRPr lang="en-US" sz="1400" dirty="0"/>
          </a:p>
          <a:p>
            <a:pPr marL="548640" lvl="1" indent="-411480">
              <a:buSzPct val="90000"/>
              <a:defRPr/>
            </a:pPr>
            <a:r>
              <a:rPr lang="en-US" sz="2400" dirty="0"/>
              <a:t>Other Examples? Suggestions?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8D129-C31C-4612-AA19-0D1739D1B1A9}"/>
              </a:ext>
            </a:extLst>
          </p:cNvPr>
          <p:cNvSpPr>
            <a:spLocks noGrp="1"/>
          </p:cNvSpPr>
          <p:nvPr>
            <p:ph type="title"/>
          </p:nvPr>
        </p:nvSpPr>
        <p:spPr>
          <a:xfrm>
            <a:off x="457200" y="76200"/>
            <a:ext cx="8229600" cy="762000"/>
          </a:xfrm>
        </p:spPr>
        <p:txBody>
          <a:bodyPr>
            <a:normAutofit/>
          </a:bodyPr>
          <a:lstStyle/>
          <a:p>
            <a:pPr>
              <a:defRPr/>
            </a:pPr>
            <a:r>
              <a:rPr lang="en-US" dirty="0"/>
              <a:t>Step 8 continued</a:t>
            </a:r>
          </a:p>
        </p:txBody>
      </p:sp>
      <p:sp>
        <p:nvSpPr>
          <p:cNvPr id="3" name="Content Placeholder 2">
            <a:extLst>
              <a:ext uri="{FF2B5EF4-FFF2-40B4-BE49-F238E27FC236}">
                <a16:creationId xmlns:a16="http://schemas.microsoft.com/office/drawing/2014/main" id="{9F148B8B-821A-494E-B84D-377E8D8ED5B4}"/>
              </a:ext>
            </a:extLst>
          </p:cNvPr>
          <p:cNvSpPr>
            <a:spLocks noGrp="1"/>
          </p:cNvSpPr>
          <p:nvPr>
            <p:ph idx="1"/>
          </p:nvPr>
        </p:nvSpPr>
        <p:spPr>
          <a:xfrm>
            <a:off x="457200" y="990600"/>
            <a:ext cx="8229600" cy="5638800"/>
          </a:xfrm>
        </p:spPr>
        <p:txBody>
          <a:bodyPr/>
          <a:lstStyle/>
          <a:p>
            <a:pPr>
              <a:defRPr/>
            </a:pPr>
            <a:r>
              <a:rPr lang="en-US" dirty="0"/>
              <a:t>External Publicity:</a:t>
            </a:r>
          </a:p>
          <a:p>
            <a:pPr>
              <a:defRPr/>
            </a:pPr>
            <a:r>
              <a:rPr lang="en-US" dirty="0"/>
              <a:t>Submit press releases to local newspapers.</a:t>
            </a:r>
            <a:endParaRPr lang="en-US" sz="2400" dirty="0"/>
          </a:p>
          <a:p>
            <a:pPr lvl="1">
              <a:defRPr/>
            </a:pPr>
            <a:r>
              <a:rPr lang="en-US" sz="2800" dirty="0"/>
              <a:t>Local newspapers are always looking for things to fill space. Important: make certain the articles are well written and complete. Don't expect the newspapers to edit and/or correct mistakes.</a:t>
            </a:r>
          </a:p>
          <a:p>
            <a:pPr lvl="1">
              <a:defRPr/>
            </a:pPr>
            <a:endParaRPr lang="en-US" sz="1100" dirty="0"/>
          </a:p>
          <a:p>
            <a:pPr lvl="1">
              <a:defRPr/>
            </a:pPr>
            <a:r>
              <a:rPr lang="en-US" sz="2800" dirty="0"/>
              <a:t>Place a notice in the newspaper inviting out of State and out of town Brother Masons to attend Lodge and any other event you would like them to attend.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D00DD-C90A-4DF0-BD9E-B9B7323D689A}"/>
              </a:ext>
            </a:extLst>
          </p:cNvPr>
          <p:cNvSpPr>
            <a:spLocks noGrp="1"/>
          </p:cNvSpPr>
          <p:nvPr>
            <p:ph type="title"/>
          </p:nvPr>
        </p:nvSpPr>
        <p:spPr>
          <a:xfrm>
            <a:off x="457200" y="0"/>
            <a:ext cx="8229600" cy="914400"/>
          </a:xfrm>
        </p:spPr>
        <p:txBody>
          <a:bodyPr>
            <a:normAutofit/>
          </a:bodyPr>
          <a:lstStyle/>
          <a:p>
            <a:pPr>
              <a:defRPr/>
            </a:pPr>
            <a:r>
              <a:rPr lang="en-US" dirty="0"/>
              <a:t>Step 8</a:t>
            </a:r>
          </a:p>
        </p:txBody>
      </p:sp>
      <p:sp>
        <p:nvSpPr>
          <p:cNvPr id="3" name="Content Placeholder 2">
            <a:extLst>
              <a:ext uri="{FF2B5EF4-FFF2-40B4-BE49-F238E27FC236}">
                <a16:creationId xmlns:a16="http://schemas.microsoft.com/office/drawing/2014/main" id="{B2A66FD1-94AB-4843-A02B-00C47AB57537}"/>
              </a:ext>
            </a:extLst>
          </p:cNvPr>
          <p:cNvSpPr>
            <a:spLocks noGrp="1"/>
          </p:cNvSpPr>
          <p:nvPr>
            <p:ph idx="1"/>
          </p:nvPr>
        </p:nvSpPr>
        <p:spPr>
          <a:xfrm>
            <a:off x="838200" y="1600200"/>
            <a:ext cx="7770018" cy="3649133"/>
          </a:xfrm>
        </p:spPr>
        <p:txBody>
          <a:bodyPr>
            <a:normAutofit fontScale="92500" lnSpcReduction="10000"/>
          </a:bodyPr>
          <a:lstStyle/>
          <a:p>
            <a:pPr>
              <a:defRPr/>
            </a:pPr>
            <a:r>
              <a:rPr lang="en-US" dirty="0"/>
              <a:t>Lodge Website</a:t>
            </a:r>
          </a:p>
          <a:p>
            <a:pPr>
              <a:defRPr/>
            </a:pPr>
            <a:r>
              <a:rPr lang="en-US" dirty="0"/>
              <a:t>Facebook</a:t>
            </a:r>
          </a:p>
          <a:p>
            <a:pPr>
              <a:defRPr/>
            </a:pPr>
            <a:r>
              <a:rPr lang="en-US" dirty="0"/>
              <a:t>Twitter</a:t>
            </a:r>
          </a:p>
          <a:p>
            <a:pPr>
              <a:defRPr/>
            </a:pPr>
            <a:r>
              <a:rPr lang="en-US" dirty="0"/>
              <a:t> Public Service Announcements, </a:t>
            </a:r>
          </a:p>
          <a:p>
            <a:pPr>
              <a:defRPr/>
            </a:pPr>
            <a:r>
              <a:rPr lang="en-US" dirty="0"/>
              <a:t>Public Open House (District Wide Even) </a:t>
            </a:r>
          </a:p>
          <a:p>
            <a:pPr>
              <a:defRPr/>
            </a:pPr>
            <a:r>
              <a:rPr lang="en-US" dirty="0"/>
              <a:t>Other Examples? What does your lodge have success with? </a:t>
            </a:r>
          </a:p>
          <a:p>
            <a:pPr>
              <a:defRPr/>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95CAB-5FD8-4A86-BCE6-2CD5A8BBC888}"/>
              </a:ext>
            </a:extLst>
          </p:cNvPr>
          <p:cNvSpPr>
            <a:spLocks noGrp="1"/>
          </p:cNvSpPr>
          <p:nvPr>
            <p:ph type="title"/>
          </p:nvPr>
        </p:nvSpPr>
        <p:spPr>
          <a:xfrm>
            <a:off x="457200" y="0"/>
            <a:ext cx="8229600" cy="1371600"/>
          </a:xfrm>
        </p:spPr>
        <p:txBody>
          <a:bodyPr>
            <a:noAutofit/>
          </a:bodyPr>
          <a:lstStyle/>
          <a:p>
            <a:pPr>
              <a:defRPr/>
            </a:pPr>
            <a:r>
              <a:rPr lang="en-US" dirty="0"/>
              <a:t>Step 9</a:t>
            </a:r>
            <a:br>
              <a:rPr lang="en-US" dirty="0"/>
            </a:br>
            <a:r>
              <a:rPr lang="en-US" dirty="0"/>
              <a:t>Lodge Appearance</a:t>
            </a:r>
          </a:p>
        </p:txBody>
      </p:sp>
      <p:sp>
        <p:nvSpPr>
          <p:cNvPr id="3" name="Content Placeholder 2">
            <a:extLst>
              <a:ext uri="{FF2B5EF4-FFF2-40B4-BE49-F238E27FC236}">
                <a16:creationId xmlns:a16="http://schemas.microsoft.com/office/drawing/2014/main" id="{ED8726D1-624C-4CF3-BCEB-82EC4B639595}"/>
              </a:ext>
            </a:extLst>
          </p:cNvPr>
          <p:cNvSpPr>
            <a:spLocks noGrp="1"/>
          </p:cNvSpPr>
          <p:nvPr>
            <p:ph idx="1"/>
          </p:nvPr>
        </p:nvSpPr>
        <p:spPr>
          <a:xfrm>
            <a:off x="457200" y="1371600"/>
            <a:ext cx="8229600" cy="5181600"/>
          </a:xfrm>
        </p:spPr>
        <p:txBody>
          <a:bodyPr/>
          <a:lstStyle/>
          <a:p>
            <a:pPr>
              <a:defRPr/>
            </a:pPr>
            <a:r>
              <a:rPr lang="en-US" dirty="0"/>
              <a:t>First Impressions are very important!</a:t>
            </a:r>
          </a:p>
          <a:p>
            <a:pPr>
              <a:defRPr/>
            </a:pPr>
            <a:r>
              <a:rPr lang="en-US" dirty="0"/>
              <a:t>The Lodge's best source of publicity and community involvement is the Lodge building itself. Regardless of “The internal and not the External”. The appearance of your Lodge says a lot to the un-initiated. First impressions are important, Are you sending the right message?</a:t>
            </a:r>
          </a:p>
          <a:p>
            <a:pPr>
              <a:defRPr/>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3EC46-3941-48C2-B1B3-31065FACE37A}"/>
              </a:ext>
            </a:extLst>
          </p:cNvPr>
          <p:cNvSpPr>
            <a:spLocks noGrp="1"/>
          </p:cNvSpPr>
          <p:nvPr>
            <p:ph type="title"/>
          </p:nvPr>
        </p:nvSpPr>
        <p:spPr>
          <a:xfrm>
            <a:off x="457200" y="0"/>
            <a:ext cx="8229600" cy="838200"/>
          </a:xfrm>
        </p:spPr>
        <p:txBody>
          <a:bodyPr>
            <a:normAutofit/>
          </a:bodyPr>
          <a:lstStyle/>
          <a:p>
            <a:pPr>
              <a:defRPr/>
            </a:pPr>
            <a:r>
              <a:rPr lang="en-US" dirty="0"/>
              <a:t>Step 9</a:t>
            </a:r>
          </a:p>
        </p:txBody>
      </p:sp>
      <p:sp>
        <p:nvSpPr>
          <p:cNvPr id="3" name="Content Placeholder 2">
            <a:extLst>
              <a:ext uri="{FF2B5EF4-FFF2-40B4-BE49-F238E27FC236}">
                <a16:creationId xmlns:a16="http://schemas.microsoft.com/office/drawing/2014/main" id="{7901EA89-F928-4406-A2ED-B113019699E5}"/>
              </a:ext>
            </a:extLst>
          </p:cNvPr>
          <p:cNvSpPr>
            <a:spLocks noGrp="1"/>
          </p:cNvSpPr>
          <p:nvPr>
            <p:ph idx="1"/>
          </p:nvPr>
        </p:nvSpPr>
        <p:spPr>
          <a:xfrm>
            <a:off x="457200" y="990600"/>
            <a:ext cx="8229600" cy="5592763"/>
          </a:xfrm>
        </p:spPr>
        <p:txBody>
          <a:bodyPr>
            <a:normAutofit lnSpcReduction="10000"/>
          </a:bodyPr>
          <a:lstStyle/>
          <a:p>
            <a:pPr>
              <a:defRPr/>
            </a:pPr>
            <a:r>
              <a:rPr lang="en-US" sz="2400" dirty="0"/>
              <a:t>Hold a clean-up, painting party. Make a fun day or night out of it.</a:t>
            </a:r>
          </a:p>
          <a:p>
            <a:pPr>
              <a:defRPr/>
            </a:pPr>
            <a:r>
              <a:rPr lang="en-US" sz="2400" dirty="0"/>
              <a:t>Make sure the sign on your building is clean and in good shape.</a:t>
            </a:r>
          </a:p>
          <a:p>
            <a:pPr>
              <a:defRPr/>
            </a:pPr>
            <a:r>
              <a:rPr lang="en-US" sz="2400" dirty="0"/>
              <a:t>Place highway signs at each entrance to your community, along with one stating the day and time of your regularly scheduled meeting.</a:t>
            </a:r>
          </a:p>
          <a:p>
            <a:pPr>
              <a:defRPr/>
            </a:pPr>
            <a:r>
              <a:rPr lang="en-US" sz="2400" dirty="0"/>
              <a:t>Make sure the Lodge grounds are kept cut, trim and have a welcoming feeling to the Lodge and the surrounding neighbors. Imagine if you were seeing the lodge for the first time, what your impression would be. Impressed or not so much? </a:t>
            </a:r>
          </a:p>
          <a:p>
            <a:pPr>
              <a:defRPr/>
            </a:pPr>
            <a:r>
              <a:rPr lang="en-US" sz="2400" dirty="0"/>
              <a:t>Make sure you have contact names and numbers in case of emergency. (required)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EB45F-6A7A-4E07-BCCB-00AF5226E72A}"/>
              </a:ext>
            </a:extLst>
          </p:cNvPr>
          <p:cNvSpPr>
            <a:spLocks noGrp="1"/>
          </p:cNvSpPr>
          <p:nvPr>
            <p:ph type="title"/>
          </p:nvPr>
        </p:nvSpPr>
        <p:spPr>
          <a:xfrm>
            <a:off x="457200" y="0"/>
            <a:ext cx="8229600" cy="1447800"/>
          </a:xfrm>
        </p:spPr>
        <p:txBody>
          <a:bodyPr>
            <a:normAutofit/>
          </a:bodyPr>
          <a:lstStyle/>
          <a:p>
            <a:pPr>
              <a:defRPr/>
            </a:pPr>
            <a:r>
              <a:rPr lang="en-US" dirty="0"/>
              <a:t>Step 10</a:t>
            </a:r>
            <a:br>
              <a:rPr lang="en-US" dirty="0"/>
            </a:br>
            <a:r>
              <a:rPr lang="en-US" dirty="0"/>
              <a:t>Ritual </a:t>
            </a:r>
          </a:p>
        </p:txBody>
      </p:sp>
      <p:sp>
        <p:nvSpPr>
          <p:cNvPr id="3" name="Content Placeholder 2">
            <a:extLst>
              <a:ext uri="{FF2B5EF4-FFF2-40B4-BE49-F238E27FC236}">
                <a16:creationId xmlns:a16="http://schemas.microsoft.com/office/drawing/2014/main" id="{F835E4C3-7FF3-4906-933C-F2C804DB2F4D}"/>
              </a:ext>
            </a:extLst>
          </p:cNvPr>
          <p:cNvSpPr>
            <a:spLocks noGrp="1"/>
          </p:cNvSpPr>
          <p:nvPr>
            <p:ph idx="1"/>
          </p:nvPr>
        </p:nvSpPr>
        <p:spPr/>
        <p:txBody>
          <a:bodyPr>
            <a:normAutofit lnSpcReduction="10000"/>
          </a:bodyPr>
          <a:lstStyle/>
          <a:p>
            <a:pPr marL="0" indent="0">
              <a:buNone/>
              <a:defRPr/>
            </a:pPr>
            <a:r>
              <a:rPr lang="en-US" dirty="0"/>
              <a:t>My Brothers, our Ritual is one of the most important things that “Distinguish us from the rest of the community, and marks our consequence among Masons” if we are doing the work wrong, when we know better, what does that say about us? Our Lodge? Our Fraternity? What are we inculcating in our new Brethren?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A652E-A313-4227-969C-F7353CB1909D}"/>
              </a:ext>
            </a:extLst>
          </p:cNvPr>
          <p:cNvSpPr>
            <a:spLocks noGrp="1"/>
          </p:cNvSpPr>
          <p:nvPr>
            <p:ph type="title"/>
          </p:nvPr>
        </p:nvSpPr>
        <p:spPr>
          <a:xfrm>
            <a:off x="457200" y="76200"/>
            <a:ext cx="8229600" cy="868362"/>
          </a:xfrm>
        </p:spPr>
        <p:txBody>
          <a:bodyPr>
            <a:noAutofit/>
          </a:bodyPr>
          <a:lstStyle/>
          <a:p>
            <a:pPr>
              <a:defRPr/>
            </a:pPr>
            <a:r>
              <a:rPr lang="en-US" dirty="0"/>
              <a:t>Step 10</a:t>
            </a:r>
          </a:p>
        </p:txBody>
      </p:sp>
      <p:sp>
        <p:nvSpPr>
          <p:cNvPr id="3" name="Content Placeholder 2">
            <a:extLst>
              <a:ext uri="{FF2B5EF4-FFF2-40B4-BE49-F238E27FC236}">
                <a16:creationId xmlns:a16="http://schemas.microsoft.com/office/drawing/2014/main" id="{5DBAB686-0325-49FF-B5DC-41DB99C82939}"/>
              </a:ext>
            </a:extLst>
          </p:cNvPr>
          <p:cNvSpPr>
            <a:spLocks noGrp="1"/>
          </p:cNvSpPr>
          <p:nvPr>
            <p:ph idx="1"/>
          </p:nvPr>
        </p:nvSpPr>
        <p:spPr>
          <a:xfrm>
            <a:off x="533400" y="914400"/>
            <a:ext cx="8229600" cy="5440363"/>
          </a:xfrm>
        </p:spPr>
        <p:txBody>
          <a:bodyPr/>
          <a:lstStyle/>
          <a:p>
            <a:pPr>
              <a:defRPr/>
            </a:pPr>
            <a:r>
              <a:rPr lang="en-US" sz="2400" dirty="0"/>
              <a:t>Make sure your Lodge provides top-notch ritual in not only your Degrees, but in the opening and closing of EVERY MEETING, balloting, and Funerals.</a:t>
            </a:r>
          </a:p>
          <a:p>
            <a:pPr>
              <a:defRPr/>
            </a:pPr>
            <a:r>
              <a:rPr lang="en-US" sz="2400" dirty="0"/>
              <a:t>Go to Open books as a Lodge function</a:t>
            </a:r>
          </a:p>
          <a:p>
            <a:pPr>
              <a:defRPr/>
            </a:pPr>
            <a:r>
              <a:rPr lang="en-US" sz="2400" dirty="0"/>
              <a:t>Host a Ritual School of Instruction.</a:t>
            </a:r>
          </a:p>
          <a:p>
            <a:pPr>
              <a:defRPr/>
            </a:pPr>
            <a:r>
              <a:rPr lang="en-US" sz="2400" dirty="0"/>
              <a:t>Contact local District Instructor to assist your Lodge Instructor and the Lodge with a school of instruction. I guarantee any District Instructor would be glad to come to your Lodge and help!</a:t>
            </a:r>
          </a:p>
          <a:p>
            <a:pPr>
              <a:defRPr/>
            </a:pPr>
            <a:r>
              <a:rPr lang="en-US" sz="2400" dirty="0"/>
              <a:t>Identify members who are potential candidates to become a Lodge Instructor and members of a Degree Team.</a:t>
            </a:r>
          </a:p>
          <a:p>
            <a:pPr>
              <a:defRPr/>
            </a:pPr>
            <a:r>
              <a:rPr lang="en-US" sz="2400" dirty="0"/>
              <a:t>Have a regularly scheduled practice night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5B648-B65A-46E0-9813-82BC08D1DA07}"/>
              </a:ext>
            </a:extLst>
          </p:cNvPr>
          <p:cNvSpPr>
            <a:spLocks noGrp="1"/>
          </p:cNvSpPr>
          <p:nvPr>
            <p:ph type="title"/>
          </p:nvPr>
        </p:nvSpPr>
        <p:spPr>
          <a:xfrm>
            <a:off x="457200" y="274638"/>
            <a:ext cx="8229600" cy="1173162"/>
          </a:xfrm>
        </p:spPr>
        <p:txBody>
          <a:bodyPr>
            <a:noAutofit/>
          </a:bodyPr>
          <a:lstStyle/>
          <a:p>
            <a:pPr>
              <a:defRPr/>
            </a:pPr>
            <a:r>
              <a:rPr lang="en-US" cap="all" dirty="0"/>
              <a:t>Step 1</a:t>
            </a:r>
            <a:br>
              <a:rPr lang="en-US" cap="all" dirty="0"/>
            </a:br>
            <a:r>
              <a:rPr lang="en-US" dirty="0"/>
              <a:t>Plan, Program, Prepare</a:t>
            </a:r>
            <a:endParaRPr lang="en-US" cap="all" dirty="0"/>
          </a:p>
        </p:txBody>
      </p:sp>
      <p:sp>
        <p:nvSpPr>
          <p:cNvPr id="3" name="Content Placeholder 2">
            <a:extLst>
              <a:ext uri="{FF2B5EF4-FFF2-40B4-BE49-F238E27FC236}">
                <a16:creationId xmlns:a16="http://schemas.microsoft.com/office/drawing/2014/main" id="{49797394-5776-453D-96DF-75EA64E0A3AA}"/>
              </a:ext>
            </a:extLst>
          </p:cNvPr>
          <p:cNvSpPr>
            <a:spLocks noGrp="1"/>
          </p:cNvSpPr>
          <p:nvPr>
            <p:ph idx="1"/>
          </p:nvPr>
        </p:nvSpPr>
        <p:spPr>
          <a:xfrm>
            <a:off x="914400" y="1447800"/>
            <a:ext cx="7467600" cy="4876800"/>
          </a:xfrm>
        </p:spPr>
        <p:txBody>
          <a:bodyPr/>
          <a:lstStyle/>
          <a:p>
            <a:pPr marL="0" indent="0">
              <a:buNone/>
              <a:defRPr/>
            </a:pPr>
            <a:r>
              <a:rPr lang="en-US" dirty="0"/>
              <a:t>Hold an officers meeting to plan and  document specific activities found here and goals each month that your Lodge wants to accomplish for this “Renewal”.  Use a calendar and write down these specific items. Review and stick with it.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FEEBC-1152-4477-8E01-8B05C57EFDC8}"/>
              </a:ext>
            </a:extLst>
          </p:cNvPr>
          <p:cNvSpPr>
            <a:spLocks noGrp="1"/>
          </p:cNvSpPr>
          <p:nvPr>
            <p:ph type="title"/>
          </p:nvPr>
        </p:nvSpPr>
        <p:spPr>
          <a:xfrm>
            <a:off x="457200" y="152400"/>
            <a:ext cx="8229600" cy="838200"/>
          </a:xfrm>
        </p:spPr>
        <p:txBody>
          <a:bodyPr>
            <a:normAutofit/>
          </a:bodyPr>
          <a:lstStyle/>
          <a:p>
            <a:pPr>
              <a:defRPr/>
            </a:pPr>
            <a:r>
              <a:rPr lang="en-US" dirty="0"/>
              <a:t>Get more Information</a:t>
            </a:r>
          </a:p>
        </p:txBody>
      </p:sp>
      <p:sp>
        <p:nvSpPr>
          <p:cNvPr id="3" name="Content Placeholder 2">
            <a:extLst>
              <a:ext uri="{FF2B5EF4-FFF2-40B4-BE49-F238E27FC236}">
                <a16:creationId xmlns:a16="http://schemas.microsoft.com/office/drawing/2014/main" id="{3094F275-BC6D-4F03-8933-80C072FC6917}"/>
              </a:ext>
            </a:extLst>
          </p:cNvPr>
          <p:cNvSpPr>
            <a:spLocks noGrp="1"/>
          </p:cNvSpPr>
          <p:nvPr>
            <p:ph idx="1"/>
          </p:nvPr>
        </p:nvSpPr>
        <p:spPr>
          <a:xfrm>
            <a:off x="533400" y="1371600"/>
            <a:ext cx="8153400" cy="5257800"/>
          </a:xfrm>
        </p:spPr>
        <p:txBody>
          <a:bodyPr/>
          <a:lstStyle/>
          <a:p>
            <a:pPr>
              <a:defRPr/>
            </a:pPr>
            <a:r>
              <a:rPr lang="en-US" sz="2400" b="1" dirty="0"/>
              <a:t>Finally, Brethren, </a:t>
            </a:r>
            <a:r>
              <a:rPr lang="en-US" sz="2400" dirty="0"/>
              <a:t>please understand that you, and your Lodge are not in this thing alone. This is a TEAM effort! </a:t>
            </a:r>
          </a:p>
          <a:p>
            <a:pPr>
              <a:defRPr/>
            </a:pPr>
            <a:r>
              <a:rPr lang="en-US" sz="2400" dirty="0"/>
              <a:t>If you have any questions, or would like guidance and/or assistance in any of the steps along the way to Lodge Renewal, contact the Grand Lodge “Masonic Renewal Committee”. The names and addresses of the current members are listed in the Grand Lodge Directory which is distributed to all Lodge Secretaries. If in doubt, contact the Grand Lodge Office which will refer you to the Masonic Renewal Zone Chairman in your area. </a:t>
            </a:r>
          </a:p>
          <a:p>
            <a:pPr>
              <a:defRPr/>
            </a:pPr>
            <a:r>
              <a:rPr lang="en-US" sz="2400" dirty="0"/>
              <a:t>Call (904) 354-2339 or email </a:t>
            </a:r>
            <a:r>
              <a:rPr lang="en-US" sz="2400" u="sng" dirty="0">
                <a:hlinkClick r:id="rId2"/>
              </a:rPr>
              <a:t>Richard.Lynn@glflamason.org</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p:txBody>
      </p:sp>
      <p:sp>
        <p:nvSpPr>
          <p:cNvPr id="3" name="Title 2"/>
          <p:cNvSpPr>
            <a:spLocks noGrp="1"/>
          </p:cNvSpPr>
          <p:nvPr>
            <p:ph type="title"/>
          </p:nvPr>
        </p:nvSpPr>
        <p:spPr/>
        <p:txBody>
          <a:bodyPr/>
          <a:lstStyle/>
          <a:p>
            <a:r>
              <a:rPr lang="en-US" dirty="0"/>
              <a:t>Questions or Suggestions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Closing</a:t>
            </a:r>
          </a:p>
        </p:txBody>
      </p:sp>
      <p:sp>
        <p:nvSpPr>
          <p:cNvPr id="3" name="Content Placeholder 2"/>
          <p:cNvSpPr>
            <a:spLocks noGrp="1"/>
          </p:cNvSpPr>
          <p:nvPr>
            <p:ph idx="1"/>
          </p:nvPr>
        </p:nvSpPr>
        <p:spPr>
          <a:xfrm>
            <a:off x="1066800" y="1371600"/>
            <a:ext cx="6934200" cy="3428999"/>
          </a:xfrm>
        </p:spPr>
        <p:txBody>
          <a:bodyPr>
            <a:normAutofit/>
          </a:bodyPr>
          <a:lstStyle/>
          <a:p>
            <a:pPr fontAlgn="auto">
              <a:spcAft>
                <a:spcPts val="0"/>
              </a:spcAft>
              <a:defRPr/>
            </a:pPr>
            <a:endParaRPr lang="en-US" dirty="0"/>
          </a:p>
          <a:p>
            <a:pPr algn="ctr" fontAlgn="auto">
              <a:spcAft>
                <a:spcPts val="0"/>
              </a:spcAft>
              <a:defRPr/>
            </a:pPr>
            <a:r>
              <a:rPr lang="en-US" dirty="0"/>
              <a:t>Make sure to get your Completion Record Signed and Dated</a:t>
            </a:r>
          </a:p>
          <a:p>
            <a:pPr algn="ctr" fontAlgn="auto">
              <a:spcAft>
                <a:spcPts val="0"/>
              </a:spcAft>
              <a:defRPr/>
            </a:pPr>
            <a:endParaRPr lang="en-US" dirty="0"/>
          </a:p>
          <a:p>
            <a:pPr algn="ctr" fontAlgn="auto">
              <a:spcAft>
                <a:spcPts val="0"/>
              </a:spcAft>
              <a:defRPr/>
            </a:pPr>
            <a:r>
              <a:rPr lang="en-US" dirty="0"/>
              <a:t>Thanks for Attending!!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C6B95-7DB0-43CD-A451-C820584C17E7}"/>
              </a:ext>
            </a:extLst>
          </p:cNvPr>
          <p:cNvSpPr>
            <a:spLocks noGrp="1"/>
          </p:cNvSpPr>
          <p:nvPr>
            <p:ph type="title"/>
          </p:nvPr>
        </p:nvSpPr>
        <p:spPr>
          <a:xfrm>
            <a:off x="457200" y="152400"/>
            <a:ext cx="8229600" cy="838200"/>
          </a:xfrm>
        </p:spPr>
        <p:txBody>
          <a:bodyPr>
            <a:normAutofit/>
          </a:bodyPr>
          <a:lstStyle/>
          <a:p>
            <a:pPr>
              <a:defRPr/>
            </a:pPr>
            <a:r>
              <a:rPr lang="en-US" dirty="0"/>
              <a:t>Step 1</a:t>
            </a:r>
          </a:p>
        </p:txBody>
      </p:sp>
      <p:sp>
        <p:nvSpPr>
          <p:cNvPr id="3" name="Content Placeholder 2">
            <a:extLst>
              <a:ext uri="{FF2B5EF4-FFF2-40B4-BE49-F238E27FC236}">
                <a16:creationId xmlns:a16="http://schemas.microsoft.com/office/drawing/2014/main" id="{8100B171-03CE-40C7-8DBA-6CDA22D902E5}"/>
              </a:ext>
            </a:extLst>
          </p:cNvPr>
          <p:cNvSpPr>
            <a:spLocks noGrp="1"/>
          </p:cNvSpPr>
          <p:nvPr>
            <p:ph idx="1"/>
          </p:nvPr>
        </p:nvSpPr>
        <p:spPr>
          <a:xfrm>
            <a:off x="457200" y="1295400"/>
            <a:ext cx="8229600" cy="5013325"/>
          </a:xfrm>
        </p:spPr>
        <p:txBody>
          <a:bodyPr/>
          <a:lstStyle/>
          <a:p>
            <a:pPr>
              <a:defRPr/>
            </a:pPr>
            <a:r>
              <a:rPr lang="en-US" dirty="0"/>
              <a:t>Use a calendar and write down these specific items. Review and stick with it.</a:t>
            </a:r>
          </a:p>
          <a:p>
            <a:pPr>
              <a:defRPr/>
            </a:pPr>
            <a:endParaRPr lang="en-US" sz="1800" dirty="0"/>
          </a:p>
          <a:p>
            <a:pPr>
              <a:defRPr/>
            </a:pPr>
            <a:r>
              <a:rPr lang="en-US" dirty="0"/>
              <a:t>Make sure your Lodge is well represented at Masonic Education Training Classes,  Workshops.</a:t>
            </a:r>
          </a:p>
          <a:p>
            <a:pPr>
              <a:defRPr/>
            </a:pPr>
            <a:endParaRPr lang="en-US" sz="1600" dirty="0"/>
          </a:p>
          <a:p>
            <a:pPr>
              <a:defRPr/>
            </a:pPr>
            <a:r>
              <a:rPr lang="en-US" dirty="0"/>
              <a:t>Simply following these will ensure that the Lodge has at least some positive activity.</a:t>
            </a:r>
          </a:p>
          <a:p>
            <a:pP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6B6F4-FDBA-422A-A6A3-12706F458A13}"/>
              </a:ext>
            </a:extLst>
          </p:cNvPr>
          <p:cNvSpPr>
            <a:spLocks noGrp="1"/>
          </p:cNvSpPr>
          <p:nvPr>
            <p:ph type="title"/>
          </p:nvPr>
        </p:nvSpPr>
        <p:spPr>
          <a:xfrm>
            <a:off x="457200" y="0"/>
            <a:ext cx="8229600" cy="1371600"/>
          </a:xfrm>
        </p:spPr>
        <p:txBody>
          <a:bodyPr>
            <a:normAutofit fontScale="90000"/>
          </a:bodyPr>
          <a:lstStyle/>
          <a:p>
            <a:pPr>
              <a:defRPr/>
            </a:pPr>
            <a:br>
              <a:rPr lang="en-US" dirty="0"/>
            </a:br>
            <a:r>
              <a:rPr lang="en-US" sz="4900" dirty="0"/>
              <a:t>Step 2</a:t>
            </a:r>
            <a:br>
              <a:rPr lang="en-US" sz="4900" dirty="0"/>
            </a:br>
            <a:r>
              <a:rPr lang="en-US" sz="4900" dirty="0"/>
              <a:t> Attract New Members</a:t>
            </a:r>
            <a:br>
              <a:rPr lang="en-US" cap="all" dirty="0"/>
            </a:br>
            <a:endParaRPr lang="en-US" dirty="0"/>
          </a:p>
        </p:txBody>
      </p:sp>
      <p:sp>
        <p:nvSpPr>
          <p:cNvPr id="3" name="Content Placeholder 2">
            <a:extLst>
              <a:ext uri="{FF2B5EF4-FFF2-40B4-BE49-F238E27FC236}">
                <a16:creationId xmlns:a16="http://schemas.microsoft.com/office/drawing/2014/main" id="{C8B23A52-CA2C-4161-91A9-59DA9E55B55A}"/>
              </a:ext>
            </a:extLst>
          </p:cNvPr>
          <p:cNvSpPr>
            <a:spLocks noGrp="1"/>
          </p:cNvSpPr>
          <p:nvPr>
            <p:ph idx="1"/>
          </p:nvPr>
        </p:nvSpPr>
        <p:spPr>
          <a:xfrm>
            <a:off x="457200" y="1447800"/>
            <a:ext cx="8229600" cy="5181600"/>
          </a:xfrm>
        </p:spPr>
        <p:txBody>
          <a:bodyPr>
            <a:normAutofit fontScale="92500" lnSpcReduction="20000"/>
          </a:bodyPr>
          <a:lstStyle/>
          <a:p>
            <a:pPr marL="137160" indent="0" algn="ctr">
              <a:buFont typeface="Arial" pitchFamily="34" charset="0"/>
              <a:buNone/>
              <a:defRPr/>
            </a:pPr>
            <a:r>
              <a:rPr lang="en-US" sz="3000" u="sng" dirty="0"/>
              <a:t>Also Known as Membership Development </a:t>
            </a:r>
          </a:p>
          <a:p>
            <a:pPr>
              <a:defRPr/>
            </a:pPr>
            <a:r>
              <a:rPr lang="en-US" sz="3000" dirty="0"/>
              <a:t>Identify men in your community who would meet the qualifications of membership. Have trouble coming up with names? Try using the following tools:</a:t>
            </a:r>
          </a:p>
          <a:p>
            <a:pPr>
              <a:defRPr/>
            </a:pPr>
            <a:endParaRPr lang="en-US" sz="3000" dirty="0"/>
          </a:p>
          <a:p>
            <a:pPr>
              <a:defRPr/>
            </a:pPr>
            <a:r>
              <a:rPr lang="en-US" sz="3000" dirty="0"/>
              <a:t>Look at your circle of friends for people who are "Baby-Boomers" who may find themselves with more time on their hands. These are men who now are looking for exactly what Masonry has to offer a chance to "give back" to their communities, a sense of belonging, fraternal relations, etc.</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51770-A898-43BD-9C03-89441C0A810A}"/>
              </a:ext>
            </a:extLst>
          </p:cNvPr>
          <p:cNvSpPr>
            <a:spLocks noGrp="1"/>
          </p:cNvSpPr>
          <p:nvPr>
            <p:ph type="title"/>
          </p:nvPr>
        </p:nvSpPr>
        <p:spPr>
          <a:xfrm>
            <a:off x="457200" y="76200"/>
            <a:ext cx="8229600" cy="685800"/>
          </a:xfrm>
        </p:spPr>
        <p:txBody>
          <a:bodyPr>
            <a:noAutofit/>
          </a:bodyPr>
          <a:lstStyle/>
          <a:p>
            <a:pPr>
              <a:defRPr/>
            </a:pPr>
            <a:r>
              <a:rPr lang="en-US" dirty="0"/>
              <a:t>Step 2</a:t>
            </a:r>
          </a:p>
        </p:txBody>
      </p:sp>
      <p:sp>
        <p:nvSpPr>
          <p:cNvPr id="3" name="Content Placeholder 2">
            <a:extLst>
              <a:ext uri="{FF2B5EF4-FFF2-40B4-BE49-F238E27FC236}">
                <a16:creationId xmlns:a16="http://schemas.microsoft.com/office/drawing/2014/main" id="{134D9106-5E29-4BE3-AA45-F62A78FEE247}"/>
              </a:ext>
            </a:extLst>
          </p:cNvPr>
          <p:cNvSpPr>
            <a:spLocks noGrp="1"/>
          </p:cNvSpPr>
          <p:nvPr>
            <p:ph idx="1"/>
          </p:nvPr>
        </p:nvSpPr>
        <p:spPr>
          <a:xfrm>
            <a:off x="685800" y="914400"/>
            <a:ext cx="7772400" cy="5440363"/>
          </a:xfrm>
        </p:spPr>
        <p:txBody>
          <a:bodyPr/>
          <a:lstStyle/>
          <a:p>
            <a:pPr>
              <a:defRPr/>
            </a:pPr>
            <a:r>
              <a:rPr lang="en-US" sz="2800" dirty="0"/>
              <a:t>Don't overlook men who have expressed an interest in the past, even those who may have taken their 1st or 2nd Degree(s). Your Secretary should have a file on any man who has taken any degree in your lodge.  Maybe it simply wasn't the right time or perhaps there were other circumstances that interfered with their membership. A simple phone call, email, text or a more formal letter inviting them to dinner at the lodge may rekindle their interest.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5B63F-D14B-4FF4-8443-9F4BFF56B1B1}"/>
              </a:ext>
            </a:extLst>
          </p:cNvPr>
          <p:cNvSpPr>
            <a:spLocks noGrp="1"/>
          </p:cNvSpPr>
          <p:nvPr>
            <p:ph type="title"/>
          </p:nvPr>
        </p:nvSpPr>
        <p:spPr>
          <a:xfrm>
            <a:off x="457200" y="152400"/>
            <a:ext cx="8229600" cy="838200"/>
          </a:xfrm>
        </p:spPr>
        <p:txBody>
          <a:bodyPr>
            <a:normAutofit/>
          </a:bodyPr>
          <a:lstStyle/>
          <a:p>
            <a:pPr>
              <a:defRPr/>
            </a:pPr>
            <a:r>
              <a:rPr lang="en-US" dirty="0"/>
              <a:t>Step 2, continued</a:t>
            </a:r>
          </a:p>
        </p:txBody>
      </p:sp>
      <p:sp>
        <p:nvSpPr>
          <p:cNvPr id="3" name="Content Placeholder 2">
            <a:extLst>
              <a:ext uri="{FF2B5EF4-FFF2-40B4-BE49-F238E27FC236}">
                <a16:creationId xmlns:a16="http://schemas.microsoft.com/office/drawing/2014/main" id="{CBAB104E-C70E-40D0-9C5B-5938BC4CA27D}"/>
              </a:ext>
            </a:extLst>
          </p:cNvPr>
          <p:cNvSpPr>
            <a:spLocks noGrp="1"/>
          </p:cNvSpPr>
          <p:nvPr>
            <p:ph idx="1"/>
          </p:nvPr>
        </p:nvSpPr>
        <p:spPr>
          <a:xfrm>
            <a:off x="457200" y="1066800"/>
            <a:ext cx="8382000" cy="5013325"/>
          </a:xfrm>
        </p:spPr>
        <p:txBody>
          <a:bodyPr/>
          <a:lstStyle/>
          <a:p>
            <a:pPr>
              <a:defRPr/>
            </a:pPr>
            <a:r>
              <a:rPr lang="en-US" sz="2800" dirty="0"/>
              <a:t>Look for relatives of present or past members.</a:t>
            </a:r>
          </a:p>
          <a:p>
            <a:pPr>
              <a:defRPr/>
            </a:pPr>
            <a:r>
              <a:rPr lang="en-US" sz="2800" dirty="0"/>
              <a:t> Send a letter to your non-Masonic friends.</a:t>
            </a:r>
          </a:p>
          <a:p>
            <a:pPr>
              <a:defRPr/>
            </a:pPr>
            <a:r>
              <a:rPr lang="en-US" sz="2800" dirty="0"/>
              <a:t> Hold a "Friendship Night" or "Brother Bring a Friend Night".</a:t>
            </a:r>
          </a:p>
          <a:p>
            <a:pPr>
              <a:defRPr/>
            </a:pPr>
            <a:r>
              <a:rPr lang="en-US" sz="2800" dirty="0"/>
              <a:t>Talk to these men about their potential interest in the Fraternity, using your personal experiences and describe what Masonry has meant to you.</a:t>
            </a:r>
          </a:p>
          <a:p>
            <a:pPr>
              <a:defRPr/>
            </a:pPr>
            <a:r>
              <a:rPr lang="en-US" sz="2800" dirty="0"/>
              <a:t>A good website to visit </a:t>
            </a:r>
            <a:r>
              <a:rPr lang="en-US" sz="2800" u="sng" dirty="0"/>
              <a:t>masonicrenewal.org</a:t>
            </a:r>
            <a:endParaRPr lang="en-US" sz="2800" u="sng" dirty="0">
              <a:solidFill>
                <a:schemeClr val="tx1">
                  <a:lumMod val="9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3DBD9-9DFB-47C2-A773-9730076321EB}"/>
              </a:ext>
            </a:extLst>
          </p:cNvPr>
          <p:cNvSpPr>
            <a:spLocks noGrp="1"/>
          </p:cNvSpPr>
          <p:nvPr>
            <p:ph type="title"/>
          </p:nvPr>
        </p:nvSpPr>
        <p:spPr>
          <a:xfrm>
            <a:off x="76200" y="0"/>
            <a:ext cx="9067800" cy="1143000"/>
          </a:xfrm>
        </p:spPr>
        <p:txBody>
          <a:bodyPr>
            <a:normAutofit fontScale="90000"/>
          </a:bodyPr>
          <a:lstStyle/>
          <a:p>
            <a:pPr>
              <a:defRPr/>
            </a:pPr>
            <a:br>
              <a:rPr lang="en-US" dirty="0"/>
            </a:br>
            <a:r>
              <a:rPr lang="en-US" sz="4900" dirty="0"/>
              <a:t>Step 3 Spice Up Lodge Meetings</a:t>
            </a:r>
            <a:br>
              <a:rPr lang="en-US" cap="all" dirty="0"/>
            </a:br>
            <a:endParaRPr lang="en-US" dirty="0"/>
          </a:p>
        </p:txBody>
      </p:sp>
      <p:sp>
        <p:nvSpPr>
          <p:cNvPr id="3" name="Content Placeholder 2">
            <a:extLst>
              <a:ext uri="{FF2B5EF4-FFF2-40B4-BE49-F238E27FC236}">
                <a16:creationId xmlns:a16="http://schemas.microsoft.com/office/drawing/2014/main" id="{29001CC3-573F-4E50-928D-D0D5B7291518}"/>
              </a:ext>
            </a:extLst>
          </p:cNvPr>
          <p:cNvSpPr>
            <a:spLocks noGrp="1"/>
          </p:cNvSpPr>
          <p:nvPr>
            <p:ph idx="1"/>
          </p:nvPr>
        </p:nvSpPr>
        <p:spPr>
          <a:xfrm>
            <a:off x="457200" y="1066800"/>
            <a:ext cx="8229600" cy="5181600"/>
          </a:xfrm>
        </p:spPr>
        <p:txBody>
          <a:bodyPr>
            <a:normAutofit fontScale="77500" lnSpcReduction="20000"/>
          </a:bodyPr>
          <a:lstStyle/>
          <a:p>
            <a:pPr marL="137160" indent="0">
              <a:buFont typeface="Arial" pitchFamily="34" charset="0"/>
              <a:buNone/>
              <a:defRPr/>
            </a:pPr>
            <a:endParaRPr lang="en-US" dirty="0"/>
          </a:p>
          <a:p>
            <a:pPr>
              <a:defRPr/>
            </a:pPr>
            <a:r>
              <a:rPr lang="en-US" dirty="0"/>
              <a:t>Streamline the necessary business portion of the meeting. Suggestions...</a:t>
            </a:r>
          </a:p>
          <a:p>
            <a:pPr>
              <a:defRPr/>
            </a:pPr>
            <a:endParaRPr lang="en-US" dirty="0"/>
          </a:p>
          <a:p>
            <a:pPr>
              <a:defRPr/>
            </a:pPr>
            <a:r>
              <a:rPr lang="en-US" dirty="0"/>
              <a:t>Summarize - don't read communications verbatim unless it is from Grand Lodge or the Grand Master . </a:t>
            </a:r>
          </a:p>
          <a:p>
            <a:pPr>
              <a:defRPr/>
            </a:pPr>
            <a:endParaRPr lang="en-US" dirty="0"/>
          </a:p>
          <a:p>
            <a:pPr>
              <a:defRPr/>
            </a:pPr>
            <a:r>
              <a:rPr lang="en-US" dirty="0"/>
              <a:t>Add informational and Educational Programs to every Stated Communication. This can be done prior to opening. </a:t>
            </a:r>
          </a:p>
          <a:p>
            <a:pPr>
              <a:buFont typeface="Arial" pitchFamily="34" charset="0"/>
              <a:buNone/>
              <a:defRPr/>
            </a:pPr>
            <a:endParaRPr lang="en-US" dirty="0"/>
          </a:p>
          <a:p>
            <a:pPr>
              <a:defRPr/>
            </a:pPr>
            <a:r>
              <a:rPr lang="en-US" dirty="0"/>
              <a:t>Try something different with meals/refreshments, maybe before and/or after meetings. Try themed nights or dinners. Shake things up!</a:t>
            </a:r>
          </a:p>
          <a:p>
            <a:pPr>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6D20C-3771-4B2B-B3D5-DA1065A69AFC}"/>
              </a:ext>
            </a:extLst>
          </p:cNvPr>
          <p:cNvSpPr>
            <a:spLocks noGrp="1"/>
          </p:cNvSpPr>
          <p:nvPr>
            <p:ph type="title"/>
          </p:nvPr>
        </p:nvSpPr>
        <p:spPr>
          <a:xfrm>
            <a:off x="457200" y="76200"/>
            <a:ext cx="8229600" cy="914400"/>
          </a:xfrm>
        </p:spPr>
        <p:txBody>
          <a:bodyPr>
            <a:normAutofit/>
          </a:bodyPr>
          <a:lstStyle/>
          <a:p>
            <a:pPr>
              <a:defRPr/>
            </a:pPr>
            <a:r>
              <a:rPr lang="en-US" dirty="0"/>
              <a:t>Step 3</a:t>
            </a:r>
          </a:p>
        </p:txBody>
      </p:sp>
      <p:sp>
        <p:nvSpPr>
          <p:cNvPr id="3" name="Content Placeholder 2">
            <a:extLst>
              <a:ext uri="{FF2B5EF4-FFF2-40B4-BE49-F238E27FC236}">
                <a16:creationId xmlns:a16="http://schemas.microsoft.com/office/drawing/2014/main" id="{337B984A-BF82-4E3E-A279-0CE2B88BCACC}"/>
              </a:ext>
            </a:extLst>
          </p:cNvPr>
          <p:cNvSpPr>
            <a:spLocks noGrp="1"/>
          </p:cNvSpPr>
          <p:nvPr>
            <p:ph idx="1"/>
          </p:nvPr>
        </p:nvSpPr>
        <p:spPr>
          <a:xfrm>
            <a:off x="457200" y="762000"/>
            <a:ext cx="8229600" cy="5821363"/>
          </a:xfrm>
        </p:spPr>
        <p:txBody>
          <a:bodyPr/>
          <a:lstStyle/>
          <a:p>
            <a:pPr>
              <a:defRPr/>
            </a:pPr>
            <a:r>
              <a:rPr lang="en-US" sz="2800" dirty="0"/>
              <a:t>Encourage Brothers to prepare and present programs that are interesting.</a:t>
            </a:r>
          </a:p>
          <a:p>
            <a:pPr>
              <a:defRPr/>
            </a:pPr>
            <a:endParaRPr lang="en-US" sz="1600" dirty="0"/>
          </a:p>
          <a:p>
            <a:pPr>
              <a:defRPr/>
            </a:pPr>
            <a:r>
              <a:rPr lang="en-US" sz="2800" dirty="0"/>
              <a:t>Don't always rely on the same Brother to provide that program - pass the honor of speaking to the Craft around.</a:t>
            </a:r>
          </a:p>
          <a:p>
            <a:pPr>
              <a:defRPr/>
            </a:pPr>
            <a:endParaRPr lang="en-US" sz="1600" dirty="0"/>
          </a:p>
          <a:p>
            <a:pPr>
              <a:defRPr/>
            </a:pPr>
            <a:r>
              <a:rPr lang="en-US" sz="2800" dirty="0"/>
              <a:t>The program does not have to be Masonic. Have a member come and talk about his profession. You would be surprised how many Brothers would find that sort of thing interesting.</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LT Template2.potx" id="{53E129EA-BDF7-43F1-8DED-4B9D7306FC4B}" vid="{A11571EF-874F-4F96-B7AF-A5BEEFF2BD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MLT Template2</Template>
  <TotalTime>210</TotalTime>
  <Words>2328</Words>
  <Application>Microsoft Office PowerPoint</Application>
  <PresentationFormat>On-screen Show (4:3)</PresentationFormat>
  <Paragraphs>170</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Book Antiqua</vt:lpstr>
      <vt:lpstr>Calibri</vt:lpstr>
      <vt:lpstr>Lucida Sans</vt:lpstr>
      <vt:lpstr>Wingdings 2</vt:lpstr>
      <vt:lpstr>Celestial</vt:lpstr>
      <vt:lpstr>Masonic Leadership Training</vt:lpstr>
      <vt:lpstr>Premise</vt:lpstr>
      <vt:lpstr>Step 1 Plan, Program, Prepare</vt:lpstr>
      <vt:lpstr>Step 1</vt:lpstr>
      <vt:lpstr> Step 2  Attract New Members </vt:lpstr>
      <vt:lpstr>Step 2</vt:lpstr>
      <vt:lpstr>Step 2, continued</vt:lpstr>
      <vt:lpstr> Step 3 Spice Up Lodge Meetings </vt:lpstr>
      <vt:lpstr>Step 3</vt:lpstr>
      <vt:lpstr>Step 3 Spice it up!</vt:lpstr>
      <vt:lpstr>Step 4 Involve Your Families</vt:lpstr>
      <vt:lpstr>Step 4</vt:lpstr>
      <vt:lpstr>Step 5: Community Involvement/Visibility</vt:lpstr>
      <vt:lpstr>Step 5 </vt:lpstr>
      <vt:lpstr>Step 6  Fundraiser’s</vt:lpstr>
      <vt:lpstr>Step 6 </vt:lpstr>
      <vt:lpstr>Step 7  Membership Retention &amp; Utilization</vt:lpstr>
      <vt:lpstr>Step 7</vt:lpstr>
      <vt:lpstr>Step 7</vt:lpstr>
      <vt:lpstr>Step 7</vt:lpstr>
      <vt:lpstr>Step 8 Publicize Your Lodge </vt:lpstr>
      <vt:lpstr>Step 8 Publicize Your Lodge </vt:lpstr>
      <vt:lpstr>Step 8</vt:lpstr>
      <vt:lpstr>Step 8 continued</vt:lpstr>
      <vt:lpstr>Step 8</vt:lpstr>
      <vt:lpstr>Step 9 Lodge Appearance</vt:lpstr>
      <vt:lpstr>Step 9</vt:lpstr>
      <vt:lpstr>Step 10 Ritual </vt:lpstr>
      <vt:lpstr>Step 10</vt:lpstr>
      <vt:lpstr>Get more Information</vt:lpstr>
      <vt:lpstr>Questions or Suggestions ?</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Masonic Leadership Training</dc:title>
  <dc:creator>Jay Cebollero</dc:creator>
  <cp:lastModifiedBy>Jay Cebollero</cp:lastModifiedBy>
  <cp:revision>4</cp:revision>
  <dcterms:created xsi:type="dcterms:W3CDTF">2020-06-02T13:46:37Z</dcterms:created>
  <dcterms:modified xsi:type="dcterms:W3CDTF">2020-06-03T15:45:02Z</dcterms:modified>
</cp:coreProperties>
</file>