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9"/>
  </p:notesMasterIdLst>
  <p:sldIdLst>
    <p:sldId id="372" r:id="rId2"/>
    <p:sldId id="257" r:id="rId3"/>
    <p:sldId id="373" r:id="rId4"/>
    <p:sldId id="374" r:id="rId5"/>
    <p:sldId id="375" r:id="rId6"/>
    <p:sldId id="376" r:id="rId7"/>
    <p:sldId id="258" r:id="rId8"/>
    <p:sldId id="270" r:id="rId9"/>
    <p:sldId id="268" r:id="rId10"/>
    <p:sldId id="269" r:id="rId11"/>
    <p:sldId id="264" r:id="rId12"/>
    <p:sldId id="377" r:id="rId13"/>
    <p:sldId id="378" r:id="rId14"/>
    <p:sldId id="261" r:id="rId15"/>
    <p:sldId id="265" r:id="rId16"/>
    <p:sldId id="326" r:id="rId17"/>
    <p:sldId id="44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2C50F4A1-2508-4F01-BE6E-F6A80921B8F2}"/>
    <pc:docChg chg="custSel addSld delSld modSld">
      <pc:chgData name="Jay Cebollero" userId="d39327243fa7a1e7" providerId="LiveId" clId="{2C50F4A1-2508-4F01-BE6E-F6A80921B8F2}" dt="2020-06-03T15:47:11.753" v="130" actId="1036"/>
      <pc:docMkLst>
        <pc:docMk/>
      </pc:docMkLst>
      <pc:sldChg chg="modSp mod">
        <pc:chgData name="Jay Cebollero" userId="d39327243fa7a1e7" providerId="LiveId" clId="{2C50F4A1-2508-4F01-BE6E-F6A80921B8F2}" dt="2020-06-03T15:42:06.605" v="95" actId="5793"/>
        <pc:sldMkLst>
          <pc:docMk/>
          <pc:sldMk cId="0" sldId="257"/>
        </pc:sldMkLst>
        <pc:spChg chg="mod">
          <ac:chgData name="Jay Cebollero" userId="d39327243fa7a1e7" providerId="LiveId" clId="{2C50F4A1-2508-4F01-BE6E-F6A80921B8F2}" dt="2020-06-03T15:41:59.791" v="94" actId="113"/>
          <ac:spMkLst>
            <pc:docMk/>
            <pc:sldMk cId="0" sldId="257"/>
            <ac:spMk id="2" creationId="{00000000-0000-0000-0000-000000000000}"/>
          </ac:spMkLst>
        </pc:spChg>
        <pc:spChg chg="mod">
          <ac:chgData name="Jay Cebollero" userId="d39327243fa7a1e7" providerId="LiveId" clId="{2C50F4A1-2508-4F01-BE6E-F6A80921B8F2}" dt="2020-06-03T15:42:06.605" v="95" actId="5793"/>
          <ac:spMkLst>
            <pc:docMk/>
            <pc:sldMk cId="0" sldId="257"/>
            <ac:spMk id="3" creationId="{00000000-0000-0000-0000-000000000000}"/>
          </ac:spMkLst>
        </pc:spChg>
      </pc:sldChg>
      <pc:sldChg chg="modSp mod">
        <pc:chgData name="Jay Cebollero" userId="d39327243fa7a1e7" providerId="LiveId" clId="{2C50F4A1-2508-4F01-BE6E-F6A80921B8F2}" dt="2020-06-03T15:43:12.844" v="108" actId="1036"/>
        <pc:sldMkLst>
          <pc:docMk/>
          <pc:sldMk cId="0" sldId="258"/>
        </pc:sldMkLst>
        <pc:spChg chg="mod">
          <ac:chgData name="Jay Cebollero" userId="d39327243fa7a1e7" providerId="LiveId" clId="{2C50F4A1-2508-4F01-BE6E-F6A80921B8F2}" dt="2020-06-03T15:43:12.844" v="108" actId="1036"/>
          <ac:spMkLst>
            <pc:docMk/>
            <pc:sldMk cId="0" sldId="258"/>
            <ac:spMk id="2" creationId="{00000000-0000-0000-0000-000000000000}"/>
          </ac:spMkLst>
        </pc:spChg>
      </pc:sldChg>
      <pc:sldChg chg="del">
        <pc:chgData name="Jay Cebollero" userId="d39327243fa7a1e7" providerId="LiveId" clId="{2C50F4A1-2508-4F01-BE6E-F6A80921B8F2}" dt="2020-06-03T15:39:16.084" v="2" actId="47"/>
        <pc:sldMkLst>
          <pc:docMk/>
          <pc:sldMk cId="0" sldId="259"/>
        </pc:sldMkLst>
      </pc:sldChg>
      <pc:sldChg chg="del">
        <pc:chgData name="Jay Cebollero" userId="d39327243fa7a1e7" providerId="LiveId" clId="{2C50F4A1-2508-4F01-BE6E-F6A80921B8F2}" dt="2020-06-03T15:39:16.084" v="2" actId="47"/>
        <pc:sldMkLst>
          <pc:docMk/>
          <pc:sldMk cId="0" sldId="260"/>
        </pc:sldMkLst>
      </pc:sldChg>
      <pc:sldChg chg="modSp mod">
        <pc:chgData name="Jay Cebollero" userId="d39327243fa7a1e7" providerId="LiveId" clId="{2C50F4A1-2508-4F01-BE6E-F6A80921B8F2}" dt="2020-06-03T15:44:37.403" v="129" actId="1035"/>
        <pc:sldMkLst>
          <pc:docMk/>
          <pc:sldMk cId="0" sldId="261"/>
        </pc:sldMkLst>
        <pc:spChg chg="mod">
          <ac:chgData name="Jay Cebollero" userId="d39327243fa7a1e7" providerId="LiveId" clId="{2C50F4A1-2508-4F01-BE6E-F6A80921B8F2}" dt="2020-06-03T15:44:37.403" v="129" actId="1035"/>
          <ac:spMkLst>
            <pc:docMk/>
            <pc:sldMk cId="0" sldId="261"/>
            <ac:spMk id="2" creationId="{00000000-0000-0000-0000-000000000000}"/>
          </ac:spMkLst>
        </pc:spChg>
      </pc:sldChg>
      <pc:sldChg chg="del">
        <pc:chgData name="Jay Cebollero" userId="d39327243fa7a1e7" providerId="LiveId" clId="{2C50F4A1-2508-4F01-BE6E-F6A80921B8F2}" dt="2020-06-03T15:39:03.124" v="1" actId="47"/>
        <pc:sldMkLst>
          <pc:docMk/>
          <pc:sldMk cId="0" sldId="262"/>
        </pc:sldMkLst>
      </pc:sldChg>
      <pc:sldChg chg="modSp mod">
        <pc:chgData name="Jay Cebollero" userId="d39327243fa7a1e7" providerId="LiveId" clId="{2C50F4A1-2508-4F01-BE6E-F6A80921B8F2}" dt="2020-06-03T15:44:01.654" v="122" actId="14100"/>
        <pc:sldMkLst>
          <pc:docMk/>
          <pc:sldMk cId="0" sldId="264"/>
        </pc:sldMkLst>
        <pc:spChg chg="mod">
          <ac:chgData name="Jay Cebollero" userId="d39327243fa7a1e7" providerId="LiveId" clId="{2C50F4A1-2508-4F01-BE6E-F6A80921B8F2}" dt="2020-06-03T15:44:01.654" v="122" actId="14100"/>
          <ac:spMkLst>
            <pc:docMk/>
            <pc:sldMk cId="0" sldId="264"/>
            <ac:spMk id="2" creationId="{00000000-0000-0000-0000-000000000000}"/>
          </ac:spMkLst>
        </pc:spChg>
      </pc:sldChg>
      <pc:sldChg chg="modSp mod">
        <pc:chgData name="Jay Cebollero" userId="d39327243fa7a1e7" providerId="LiveId" clId="{2C50F4A1-2508-4F01-BE6E-F6A80921B8F2}" dt="2020-06-03T15:43:20.682" v="110" actId="113"/>
        <pc:sldMkLst>
          <pc:docMk/>
          <pc:sldMk cId="0" sldId="268"/>
        </pc:sldMkLst>
        <pc:spChg chg="mod">
          <ac:chgData name="Jay Cebollero" userId="d39327243fa7a1e7" providerId="LiveId" clId="{2C50F4A1-2508-4F01-BE6E-F6A80921B8F2}" dt="2020-06-03T15:43:20.682" v="110" actId="113"/>
          <ac:spMkLst>
            <pc:docMk/>
            <pc:sldMk cId="0" sldId="268"/>
            <ac:spMk id="2" creationId="{00000000-0000-0000-0000-000000000000}"/>
          </ac:spMkLst>
        </pc:spChg>
      </pc:sldChg>
      <pc:sldChg chg="modSp mod">
        <pc:chgData name="Jay Cebollero" userId="d39327243fa7a1e7" providerId="LiveId" clId="{2C50F4A1-2508-4F01-BE6E-F6A80921B8F2}" dt="2020-06-03T15:47:11.753" v="130" actId="1036"/>
        <pc:sldMkLst>
          <pc:docMk/>
          <pc:sldMk cId="0" sldId="269"/>
        </pc:sldMkLst>
        <pc:spChg chg="mod">
          <ac:chgData name="Jay Cebollero" userId="d39327243fa7a1e7" providerId="LiveId" clId="{2C50F4A1-2508-4F01-BE6E-F6A80921B8F2}" dt="2020-06-03T15:47:11.753" v="130" actId="1036"/>
          <ac:spMkLst>
            <pc:docMk/>
            <pc:sldMk cId="0" sldId="269"/>
            <ac:spMk id="2" creationId="{00000000-0000-0000-0000-000000000000}"/>
          </ac:spMkLst>
        </pc:spChg>
        <pc:spChg chg="mod">
          <ac:chgData name="Jay Cebollero" userId="d39327243fa7a1e7" providerId="LiveId" clId="{2C50F4A1-2508-4F01-BE6E-F6A80921B8F2}" dt="2020-06-03T15:43:51.536" v="120" actId="20577"/>
          <ac:spMkLst>
            <pc:docMk/>
            <pc:sldMk cId="0" sldId="269"/>
            <ac:spMk id="3" creationId="{00000000-0000-0000-0000-000000000000}"/>
          </ac:spMkLst>
        </pc:spChg>
      </pc:sldChg>
      <pc:sldChg chg="modSp mod">
        <pc:chgData name="Jay Cebollero" userId="d39327243fa7a1e7" providerId="LiveId" clId="{2C50F4A1-2508-4F01-BE6E-F6A80921B8F2}" dt="2020-06-03T15:43:16.989" v="109" actId="113"/>
        <pc:sldMkLst>
          <pc:docMk/>
          <pc:sldMk cId="0" sldId="270"/>
        </pc:sldMkLst>
        <pc:spChg chg="mod">
          <ac:chgData name="Jay Cebollero" userId="d39327243fa7a1e7" providerId="LiveId" clId="{2C50F4A1-2508-4F01-BE6E-F6A80921B8F2}" dt="2020-06-03T15:43:16.989" v="109" actId="113"/>
          <ac:spMkLst>
            <pc:docMk/>
            <pc:sldMk cId="0" sldId="270"/>
            <ac:spMk id="2" creationId="{00000000-0000-0000-0000-000000000000}"/>
          </ac:spMkLst>
        </pc:spChg>
      </pc:sldChg>
      <pc:sldChg chg="del">
        <pc:chgData name="Jay Cebollero" userId="d39327243fa7a1e7" providerId="LiveId" clId="{2C50F4A1-2508-4F01-BE6E-F6A80921B8F2}" dt="2020-06-03T15:39:16.084" v="2" actId="47"/>
        <pc:sldMkLst>
          <pc:docMk/>
          <pc:sldMk cId="0" sldId="271"/>
        </pc:sldMkLst>
      </pc:sldChg>
      <pc:sldChg chg="del">
        <pc:chgData name="Jay Cebollero" userId="d39327243fa7a1e7" providerId="LiveId" clId="{2C50F4A1-2508-4F01-BE6E-F6A80921B8F2}" dt="2020-06-03T15:39:16.084" v="2" actId="47"/>
        <pc:sldMkLst>
          <pc:docMk/>
          <pc:sldMk cId="0" sldId="272"/>
        </pc:sldMkLst>
      </pc:sldChg>
      <pc:sldChg chg="del">
        <pc:chgData name="Jay Cebollero" userId="d39327243fa7a1e7" providerId="LiveId" clId="{2C50F4A1-2508-4F01-BE6E-F6A80921B8F2}" dt="2020-06-03T15:39:16.084" v="2" actId="47"/>
        <pc:sldMkLst>
          <pc:docMk/>
          <pc:sldMk cId="0" sldId="273"/>
        </pc:sldMkLst>
      </pc:sldChg>
      <pc:sldChg chg="del">
        <pc:chgData name="Jay Cebollero" userId="d39327243fa7a1e7" providerId="LiveId" clId="{2C50F4A1-2508-4F01-BE6E-F6A80921B8F2}" dt="2020-06-03T15:39:16.084" v="2" actId="47"/>
        <pc:sldMkLst>
          <pc:docMk/>
          <pc:sldMk cId="0" sldId="274"/>
        </pc:sldMkLst>
      </pc:sldChg>
      <pc:sldChg chg="del">
        <pc:chgData name="Jay Cebollero" userId="d39327243fa7a1e7" providerId="LiveId" clId="{2C50F4A1-2508-4F01-BE6E-F6A80921B8F2}" dt="2020-06-03T15:39:16.084" v="2" actId="47"/>
        <pc:sldMkLst>
          <pc:docMk/>
          <pc:sldMk cId="0" sldId="275"/>
        </pc:sldMkLst>
      </pc:sldChg>
      <pc:sldChg chg="del">
        <pc:chgData name="Jay Cebollero" userId="d39327243fa7a1e7" providerId="LiveId" clId="{2C50F4A1-2508-4F01-BE6E-F6A80921B8F2}" dt="2020-06-03T15:39:16.084" v="2" actId="47"/>
        <pc:sldMkLst>
          <pc:docMk/>
          <pc:sldMk cId="0" sldId="276"/>
        </pc:sldMkLst>
      </pc:sldChg>
      <pc:sldChg chg="del">
        <pc:chgData name="Jay Cebollero" userId="d39327243fa7a1e7" providerId="LiveId" clId="{2C50F4A1-2508-4F01-BE6E-F6A80921B8F2}" dt="2020-06-03T15:39:16.084" v="2" actId="47"/>
        <pc:sldMkLst>
          <pc:docMk/>
          <pc:sldMk cId="0" sldId="277"/>
        </pc:sldMkLst>
      </pc:sldChg>
      <pc:sldChg chg="del">
        <pc:chgData name="Jay Cebollero" userId="d39327243fa7a1e7" providerId="LiveId" clId="{2C50F4A1-2508-4F01-BE6E-F6A80921B8F2}" dt="2020-06-03T15:39:16.084" v="2" actId="47"/>
        <pc:sldMkLst>
          <pc:docMk/>
          <pc:sldMk cId="0" sldId="278"/>
        </pc:sldMkLst>
      </pc:sldChg>
      <pc:sldChg chg="del">
        <pc:chgData name="Jay Cebollero" userId="d39327243fa7a1e7" providerId="LiveId" clId="{2C50F4A1-2508-4F01-BE6E-F6A80921B8F2}" dt="2020-06-03T15:39:16.084" v="2" actId="47"/>
        <pc:sldMkLst>
          <pc:docMk/>
          <pc:sldMk cId="0" sldId="279"/>
        </pc:sldMkLst>
      </pc:sldChg>
      <pc:sldChg chg="del">
        <pc:chgData name="Jay Cebollero" userId="d39327243fa7a1e7" providerId="LiveId" clId="{2C50F4A1-2508-4F01-BE6E-F6A80921B8F2}" dt="2020-06-03T15:39:16.084" v="2" actId="47"/>
        <pc:sldMkLst>
          <pc:docMk/>
          <pc:sldMk cId="0" sldId="280"/>
        </pc:sldMkLst>
      </pc:sldChg>
      <pc:sldChg chg="del">
        <pc:chgData name="Jay Cebollero" userId="d39327243fa7a1e7" providerId="LiveId" clId="{2C50F4A1-2508-4F01-BE6E-F6A80921B8F2}" dt="2020-06-03T15:39:16.084" v="2" actId="47"/>
        <pc:sldMkLst>
          <pc:docMk/>
          <pc:sldMk cId="0" sldId="281"/>
        </pc:sldMkLst>
      </pc:sldChg>
      <pc:sldChg chg="del">
        <pc:chgData name="Jay Cebollero" userId="d39327243fa7a1e7" providerId="LiveId" clId="{2C50F4A1-2508-4F01-BE6E-F6A80921B8F2}" dt="2020-06-03T15:39:16.084" v="2" actId="47"/>
        <pc:sldMkLst>
          <pc:docMk/>
          <pc:sldMk cId="0" sldId="282"/>
        </pc:sldMkLst>
      </pc:sldChg>
      <pc:sldChg chg="del">
        <pc:chgData name="Jay Cebollero" userId="d39327243fa7a1e7" providerId="LiveId" clId="{2C50F4A1-2508-4F01-BE6E-F6A80921B8F2}" dt="2020-06-03T15:39:16.084" v="2" actId="47"/>
        <pc:sldMkLst>
          <pc:docMk/>
          <pc:sldMk cId="0" sldId="283"/>
        </pc:sldMkLst>
      </pc:sldChg>
      <pc:sldChg chg="del">
        <pc:chgData name="Jay Cebollero" userId="d39327243fa7a1e7" providerId="LiveId" clId="{2C50F4A1-2508-4F01-BE6E-F6A80921B8F2}" dt="2020-06-03T15:39:16.084" v="2" actId="47"/>
        <pc:sldMkLst>
          <pc:docMk/>
          <pc:sldMk cId="0" sldId="284"/>
        </pc:sldMkLst>
      </pc:sldChg>
      <pc:sldChg chg="del">
        <pc:chgData name="Jay Cebollero" userId="d39327243fa7a1e7" providerId="LiveId" clId="{2C50F4A1-2508-4F01-BE6E-F6A80921B8F2}" dt="2020-06-03T15:39:16.084" v="2" actId="47"/>
        <pc:sldMkLst>
          <pc:docMk/>
          <pc:sldMk cId="0" sldId="285"/>
        </pc:sldMkLst>
      </pc:sldChg>
      <pc:sldChg chg="del">
        <pc:chgData name="Jay Cebollero" userId="d39327243fa7a1e7" providerId="LiveId" clId="{2C50F4A1-2508-4F01-BE6E-F6A80921B8F2}" dt="2020-06-03T15:39:16.084" v="2" actId="47"/>
        <pc:sldMkLst>
          <pc:docMk/>
          <pc:sldMk cId="0" sldId="286"/>
        </pc:sldMkLst>
      </pc:sldChg>
      <pc:sldChg chg="del">
        <pc:chgData name="Jay Cebollero" userId="d39327243fa7a1e7" providerId="LiveId" clId="{2C50F4A1-2508-4F01-BE6E-F6A80921B8F2}" dt="2020-06-03T15:39:16.084" v="2" actId="47"/>
        <pc:sldMkLst>
          <pc:docMk/>
          <pc:sldMk cId="0" sldId="287"/>
        </pc:sldMkLst>
      </pc:sldChg>
      <pc:sldChg chg="del">
        <pc:chgData name="Jay Cebollero" userId="d39327243fa7a1e7" providerId="LiveId" clId="{2C50F4A1-2508-4F01-BE6E-F6A80921B8F2}" dt="2020-06-03T15:39:16.084" v="2" actId="47"/>
        <pc:sldMkLst>
          <pc:docMk/>
          <pc:sldMk cId="0" sldId="288"/>
        </pc:sldMkLst>
      </pc:sldChg>
      <pc:sldChg chg="del">
        <pc:chgData name="Jay Cebollero" userId="d39327243fa7a1e7" providerId="LiveId" clId="{2C50F4A1-2508-4F01-BE6E-F6A80921B8F2}" dt="2020-06-03T15:39:16.084" v="2" actId="47"/>
        <pc:sldMkLst>
          <pc:docMk/>
          <pc:sldMk cId="0" sldId="289"/>
        </pc:sldMkLst>
      </pc:sldChg>
      <pc:sldChg chg="del">
        <pc:chgData name="Jay Cebollero" userId="d39327243fa7a1e7" providerId="LiveId" clId="{2C50F4A1-2508-4F01-BE6E-F6A80921B8F2}" dt="2020-06-03T15:39:16.084" v="2" actId="47"/>
        <pc:sldMkLst>
          <pc:docMk/>
          <pc:sldMk cId="0" sldId="290"/>
        </pc:sldMkLst>
      </pc:sldChg>
      <pc:sldChg chg="del">
        <pc:chgData name="Jay Cebollero" userId="d39327243fa7a1e7" providerId="LiveId" clId="{2C50F4A1-2508-4F01-BE6E-F6A80921B8F2}" dt="2020-06-03T15:39:16.084" v="2" actId="47"/>
        <pc:sldMkLst>
          <pc:docMk/>
          <pc:sldMk cId="0" sldId="291"/>
        </pc:sldMkLst>
      </pc:sldChg>
      <pc:sldChg chg="del">
        <pc:chgData name="Jay Cebollero" userId="d39327243fa7a1e7" providerId="LiveId" clId="{2C50F4A1-2508-4F01-BE6E-F6A80921B8F2}" dt="2020-06-03T15:39:16.084" v="2" actId="47"/>
        <pc:sldMkLst>
          <pc:docMk/>
          <pc:sldMk cId="0" sldId="292"/>
        </pc:sldMkLst>
      </pc:sldChg>
      <pc:sldChg chg="del">
        <pc:chgData name="Jay Cebollero" userId="d39327243fa7a1e7" providerId="LiveId" clId="{2C50F4A1-2508-4F01-BE6E-F6A80921B8F2}" dt="2020-06-03T15:39:16.084" v="2" actId="47"/>
        <pc:sldMkLst>
          <pc:docMk/>
          <pc:sldMk cId="0" sldId="293"/>
        </pc:sldMkLst>
      </pc:sldChg>
      <pc:sldChg chg="del">
        <pc:chgData name="Jay Cebollero" userId="d39327243fa7a1e7" providerId="LiveId" clId="{2C50F4A1-2508-4F01-BE6E-F6A80921B8F2}" dt="2020-06-03T15:39:16.084" v="2" actId="47"/>
        <pc:sldMkLst>
          <pc:docMk/>
          <pc:sldMk cId="0" sldId="294"/>
        </pc:sldMkLst>
      </pc:sldChg>
      <pc:sldChg chg="del">
        <pc:chgData name="Jay Cebollero" userId="d39327243fa7a1e7" providerId="LiveId" clId="{2C50F4A1-2508-4F01-BE6E-F6A80921B8F2}" dt="2020-06-03T15:39:16.084" v="2" actId="47"/>
        <pc:sldMkLst>
          <pc:docMk/>
          <pc:sldMk cId="0" sldId="295"/>
        </pc:sldMkLst>
      </pc:sldChg>
      <pc:sldChg chg="del">
        <pc:chgData name="Jay Cebollero" userId="d39327243fa7a1e7" providerId="LiveId" clId="{2C50F4A1-2508-4F01-BE6E-F6A80921B8F2}" dt="2020-06-03T15:39:16.084" v="2" actId="47"/>
        <pc:sldMkLst>
          <pc:docMk/>
          <pc:sldMk cId="0" sldId="296"/>
        </pc:sldMkLst>
      </pc:sldChg>
      <pc:sldChg chg="del">
        <pc:chgData name="Jay Cebollero" userId="d39327243fa7a1e7" providerId="LiveId" clId="{2C50F4A1-2508-4F01-BE6E-F6A80921B8F2}" dt="2020-06-03T15:39:16.084" v="2" actId="47"/>
        <pc:sldMkLst>
          <pc:docMk/>
          <pc:sldMk cId="0" sldId="297"/>
        </pc:sldMkLst>
      </pc:sldChg>
      <pc:sldChg chg="del">
        <pc:chgData name="Jay Cebollero" userId="d39327243fa7a1e7" providerId="LiveId" clId="{2C50F4A1-2508-4F01-BE6E-F6A80921B8F2}" dt="2020-06-03T15:39:16.084" v="2" actId="47"/>
        <pc:sldMkLst>
          <pc:docMk/>
          <pc:sldMk cId="0" sldId="298"/>
        </pc:sldMkLst>
      </pc:sldChg>
      <pc:sldChg chg="del">
        <pc:chgData name="Jay Cebollero" userId="d39327243fa7a1e7" providerId="LiveId" clId="{2C50F4A1-2508-4F01-BE6E-F6A80921B8F2}" dt="2020-06-03T15:39:16.084" v="2" actId="47"/>
        <pc:sldMkLst>
          <pc:docMk/>
          <pc:sldMk cId="0" sldId="302"/>
        </pc:sldMkLst>
      </pc:sldChg>
      <pc:sldChg chg="del">
        <pc:chgData name="Jay Cebollero" userId="d39327243fa7a1e7" providerId="LiveId" clId="{2C50F4A1-2508-4F01-BE6E-F6A80921B8F2}" dt="2020-06-03T15:39:16.084" v="2" actId="47"/>
        <pc:sldMkLst>
          <pc:docMk/>
          <pc:sldMk cId="0" sldId="303"/>
        </pc:sldMkLst>
      </pc:sldChg>
      <pc:sldChg chg="del">
        <pc:chgData name="Jay Cebollero" userId="d39327243fa7a1e7" providerId="LiveId" clId="{2C50F4A1-2508-4F01-BE6E-F6A80921B8F2}" dt="2020-06-03T15:39:16.084" v="2" actId="47"/>
        <pc:sldMkLst>
          <pc:docMk/>
          <pc:sldMk cId="0" sldId="304"/>
        </pc:sldMkLst>
      </pc:sldChg>
      <pc:sldChg chg="del">
        <pc:chgData name="Jay Cebollero" userId="d39327243fa7a1e7" providerId="LiveId" clId="{2C50F4A1-2508-4F01-BE6E-F6A80921B8F2}" dt="2020-06-03T15:39:16.084" v="2" actId="47"/>
        <pc:sldMkLst>
          <pc:docMk/>
          <pc:sldMk cId="0" sldId="305"/>
        </pc:sldMkLst>
      </pc:sldChg>
      <pc:sldChg chg="del">
        <pc:chgData name="Jay Cebollero" userId="d39327243fa7a1e7" providerId="LiveId" clId="{2C50F4A1-2508-4F01-BE6E-F6A80921B8F2}" dt="2020-06-03T15:39:16.084" v="2" actId="47"/>
        <pc:sldMkLst>
          <pc:docMk/>
          <pc:sldMk cId="0" sldId="306"/>
        </pc:sldMkLst>
      </pc:sldChg>
      <pc:sldChg chg="del">
        <pc:chgData name="Jay Cebollero" userId="d39327243fa7a1e7" providerId="LiveId" clId="{2C50F4A1-2508-4F01-BE6E-F6A80921B8F2}" dt="2020-06-03T15:39:16.084" v="2" actId="47"/>
        <pc:sldMkLst>
          <pc:docMk/>
          <pc:sldMk cId="0" sldId="307"/>
        </pc:sldMkLst>
      </pc:sldChg>
      <pc:sldChg chg="del">
        <pc:chgData name="Jay Cebollero" userId="d39327243fa7a1e7" providerId="LiveId" clId="{2C50F4A1-2508-4F01-BE6E-F6A80921B8F2}" dt="2020-06-03T15:39:16.084" v="2" actId="47"/>
        <pc:sldMkLst>
          <pc:docMk/>
          <pc:sldMk cId="0" sldId="308"/>
        </pc:sldMkLst>
      </pc:sldChg>
      <pc:sldChg chg="del">
        <pc:chgData name="Jay Cebollero" userId="d39327243fa7a1e7" providerId="LiveId" clId="{2C50F4A1-2508-4F01-BE6E-F6A80921B8F2}" dt="2020-06-03T15:39:16.084" v="2" actId="47"/>
        <pc:sldMkLst>
          <pc:docMk/>
          <pc:sldMk cId="0" sldId="309"/>
        </pc:sldMkLst>
      </pc:sldChg>
      <pc:sldChg chg="del">
        <pc:chgData name="Jay Cebollero" userId="d39327243fa7a1e7" providerId="LiveId" clId="{2C50F4A1-2508-4F01-BE6E-F6A80921B8F2}" dt="2020-06-03T15:39:16.084" v="2" actId="47"/>
        <pc:sldMkLst>
          <pc:docMk/>
          <pc:sldMk cId="0" sldId="310"/>
        </pc:sldMkLst>
      </pc:sldChg>
      <pc:sldChg chg="del">
        <pc:chgData name="Jay Cebollero" userId="d39327243fa7a1e7" providerId="LiveId" clId="{2C50F4A1-2508-4F01-BE6E-F6A80921B8F2}" dt="2020-06-03T15:39:16.084" v="2" actId="47"/>
        <pc:sldMkLst>
          <pc:docMk/>
          <pc:sldMk cId="0" sldId="311"/>
        </pc:sldMkLst>
      </pc:sldChg>
      <pc:sldChg chg="del">
        <pc:chgData name="Jay Cebollero" userId="d39327243fa7a1e7" providerId="LiveId" clId="{2C50F4A1-2508-4F01-BE6E-F6A80921B8F2}" dt="2020-06-03T15:39:16.084" v="2" actId="47"/>
        <pc:sldMkLst>
          <pc:docMk/>
          <pc:sldMk cId="0" sldId="312"/>
        </pc:sldMkLst>
      </pc:sldChg>
      <pc:sldChg chg="del">
        <pc:chgData name="Jay Cebollero" userId="d39327243fa7a1e7" providerId="LiveId" clId="{2C50F4A1-2508-4F01-BE6E-F6A80921B8F2}" dt="2020-06-03T15:39:16.084" v="2" actId="47"/>
        <pc:sldMkLst>
          <pc:docMk/>
          <pc:sldMk cId="0" sldId="313"/>
        </pc:sldMkLst>
      </pc:sldChg>
      <pc:sldChg chg="add">
        <pc:chgData name="Jay Cebollero" userId="d39327243fa7a1e7" providerId="LiveId" clId="{2C50F4A1-2508-4F01-BE6E-F6A80921B8F2}" dt="2020-06-03T15:38:52.737" v="0"/>
        <pc:sldMkLst>
          <pc:docMk/>
          <pc:sldMk cId="0" sldId="326"/>
        </pc:sldMkLst>
      </pc:sldChg>
      <pc:sldChg chg="del">
        <pc:chgData name="Jay Cebollero" userId="d39327243fa7a1e7" providerId="LiveId" clId="{2C50F4A1-2508-4F01-BE6E-F6A80921B8F2}" dt="2020-06-03T15:39:16.084" v="2" actId="47"/>
        <pc:sldMkLst>
          <pc:docMk/>
          <pc:sldMk cId="0" sldId="363"/>
        </pc:sldMkLst>
      </pc:sldChg>
      <pc:sldChg chg="del">
        <pc:chgData name="Jay Cebollero" userId="d39327243fa7a1e7" providerId="LiveId" clId="{2C50F4A1-2508-4F01-BE6E-F6A80921B8F2}" dt="2020-06-03T15:39:16.084" v="2" actId="47"/>
        <pc:sldMkLst>
          <pc:docMk/>
          <pc:sldMk cId="0" sldId="364"/>
        </pc:sldMkLst>
      </pc:sldChg>
      <pc:sldChg chg="del">
        <pc:chgData name="Jay Cebollero" userId="d39327243fa7a1e7" providerId="LiveId" clId="{2C50F4A1-2508-4F01-BE6E-F6A80921B8F2}" dt="2020-06-03T15:39:16.084" v="2" actId="47"/>
        <pc:sldMkLst>
          <pc:docMk/>
          <pc:sldMk cId="0" sldId="365"/>
        </pc:sldMkLst>
      </pc:sldChg>
      <pc:sldChg chg="del">
        <pc:chgData name="Jay Cebollero" userId="d39327243fa7a1e7" providerId="LiveId" clId="{2C50F4A1-2508-4F01-BE6E-F6A80921B8F2}" dt="2020-06-03T15:39:16.084" v="2" actId="47"/>
        <pc:sldMkLst>
          <pc:docMk/>
          <pc:sldMk cId="3802147816" sldId="366"/>
        </pc:sldMkLst>
      </pc:sldChg>
      <pc:sldChg chg="del">
        <pc:chgData name="Jay Cebollero" userId="d39327243fa7a1e7" providerId="LiveId" clId="{2C50F4A1-2508-4F01-BE6E-F6A80921B8F2}" dt="2020-06-03T15:39:16.084" v="2" actId="47"/>
        <pc:sldMkLst>
          <pc:docMk/>
          <pc:sldMk cId="0" sldId="367"/>
        </pc:sldMkLst>
      </pc:sldChg>
      <pc:sldChg chg="del">
        <pc:chgData name="Jay Cebollero" userId="d39327243fa7a1e7" providerId="LiveId" clId="{2C50F4A1-2508-4F01-BE6E-F6A80921B8F2}" dt="2020-06-03T15:39:16.084" v="2" actId="47"/>
        <pc:sldMkLst>
          <pc:docMk/>
          <pc:sldMk cId="0" sldId="368"/>
        </pc:sldMkLst>
      </pc:sldChg>
      <pc:sldChg chg="del">
        <pc:chgData name="Jay Cebollero" userId="d39327243fa7a1e7" providerId="LiveId" clId="{2C50F4A1-2508-4F01-BE6E-F6A80921B8F2}" dt="2020-06-03T15:39:16.084" v="2" actId="47"/>
        <pc:sldMkLst>
          <pc:docMk/>
          <pc:sldMk cId="0" sldId="369"/>
        </pc:sldMkLst>
      </pc:sldChg>
      <pc:sldChg chg="del">
        <pc:chgData name="Jay Cebollero" userId="d39327243fa7a1e7" providerId="LiveId" clId="{2C50F4A1-2508-4F01-BE6E-F6A80921B8F2}" dt="2020-06-03T15:39:16.084" v="2" actId="47"/>
        <pc:sldMkLst>
          <pc:docMk/>
          <pc:sldMk cId="0" sldId="370"/>
        </pc:sldMkLst>
      </pc:sldChg>
      <pc:sldChg chg="del">
        <pc:chgData name="Jay Cebollero" userId="d39327243fa7a1e7" providerId="LiveId" clId="{2C50F4A1-2508-4F01-BE6E-F6A80921B8F2}" dt="2020-06-03T15:39:16.084" v="2" actId="47"/>
        <pc:sldMkLst>
          <pc:docMk/>
          <pc:sldMk cId="0" sldId="371"/>
        </pc:sldMkLst>
      </pc:sldChg>
      <pc:sldChg chg="addSp modSp mod">
        <pc:chgData name="Jay Cebollero" userId="d39327243fa7a1e7" providerId="LiveId" clId="{2C50F4A1-2508-4F01-BE6E-F6A80921B8F2}" dt="2020-06-03T15:41:46.722" v="93" actId="1035"/>
        <pc:sldMkLst>
          <pc:docMk/>
          <pc:sldMk cId="0" sldId="372"/>
        </pc:sldMkLst>
        <pc:spChg chg="mod">
          <ac:chgData name="Jay Cebollero" userId="d39327243fa7a1e7" providerId="LiveId" clId="{2C50F4A1-2508-4F01-BE6E-F6A80921B8F2}" dt="2020-06-03T15:41:07.006" v="79" actId="1035"/>
          <ac:spMkLst>
            <pc:docMk/>
            <pc:sldMk cId="0" sldId="372"/>
            <ac:spMk id="2" creationId="{00000000-0000-0000-0000-000000000000}"/>
          </ac:spMkLst>
        </pc:spChg>
        <pc:spChg chg="add mod">
          <ac:chgData name="Jay Cebollero" userId="d39327243fa7a1e7" providerId="LiveId" clId="{2C50F4A1-2508-4F01-BE6E-F6A80921B8F2}" dt="2020-06-03T15:41:46.722" v="93" actId="1035"/>
          <ac:spMkLst>
            <pc:docMk/>
            <pc:sldMk cId="0" sldId="372"/>
            <ac:spMk id="5" creationId="{BBEF0CDD-374C-4BC7-8607-8024090D116C}"/>
          </ac:spMkLst>
        </pc:spChg>
        <pc:picChg chg="mod">
          <ac:chgData name="Jay Cebollero" userId="d39327243fa7a1e7" providerId="LiveId" clId="{2C50F4A1-2508-4F01-BE6E-F6A80921B8F2}" dt="2020-06-03T15:39:44.179" v="6" actId="1076"/>
          <ac:picMkLst>
            <pc:docMk/>
            <pc:sldMk cId="0" sldId="372"/>
            <ac:picMk id="4" creationId="{3900E923-0BC3-4A57-850A-48C8CE51236A}"/>
          </ac:picMkLst>
        </pc:picChg>
      </pc:sldChg>
      <pc:sldChg chg="modSp mod">
        <pc:chgData name="Jay Cebollero" userId="d39327243fa7a1e7" providerId="LiveId" clId="{2C50F4A1-2508-4F01-BE6E-F6A80921B8F2}" dt="2020-06-03T15:42:25.149" v="97" actId="5793"/>
        <pc:sldMkLst>
          <pc:docMk/>
          <pc:sldMk cId="0" sldId="373"/>
        </pc:sldMkLst>
        <pc:spChg chg="mod">
          <ac:chgData name="Jay Cebollero" userId="d39327243fa7a1e7" providerId="LiveId" clId="{2C50F4A1-2508-4F01-BE6E-F6A80921B8F2}" dt="2020-06-03T15:42:18.115" v="96" actId="113"/>
          <ac:spMkLst>
            <pc:docMk/>
            <pc:sldMk cId="0" sldId="373"/>
            <ac:spMk id="2" creationId="{00000000-0000-0000-0000-000000000000}"/>
          </ac:spMkLst>
        </pc:spChg>
        <pc:spChg chg="mod">
          <ac:chgData name="Jay Cebollero" userId="d39327243fa7a1e7" providerId="LiveId" clId="{2C50F4A1-2508-4F01-BE6E-F6A80921B8F2}" dt="2020-06-03T15:42:25.149" v="97" actId="5793"/>
          <ac:spMkLst>
            <pc:docMk/>
            <pc:sldMk cId="0" sldId="373"/>
            <ac:spMk id="3" creationId="{00000000-0000-0000-0000-000000000000}"/>
          </ac:spMkLst>
        </pc:spChg>
      </pc:sldChg>
      <pc:sldChg chg="modSp mod">
        <pc:chgData name="Jay Cebollero" userId="d39327243fa7a1e7" providerId="LiveId" clId="{2C50F4A1-2508-4F01-BE6E-F6A80921B8F2}" dt="2020-06-03T15:42:34.099" v="99" actId="113"/>
        <pc:sldMkLst>
          <pc:docMk/>
          <pc:sldMk cId="0" sldId="374"/>
        </pc:sldMkLst>
        <pc:spChg chg="mod">
          <ac:chgData name="Jay Cebollero" userId="d39327243fa7a1e7" providerId="LiveId" clId="{2C50F4A1-2508-4F01-BE6E-F6A80921B8F2}" dt="2020-06-03T15:42:34.099" v="99" actId="113"/>
          <ac:spMkLst>
            <pc:docMk/>
            <pc:sldMk cId="0" sldId="374"/>
            <ac:spMk id="2" creationId="{00000000-0000-0000-0000-000000000000}"/>
          </ac:spMkLst>
        </pc:spChg>
        <pc:spChg chg="mod">
          <ac:chgData name="Jay Cebollero" userId="d39327243fa7a1e7" providerId="LiveId" clId="{2C50F4A1-2508-4F01-BE6E-F6A80921B8F2}" dt="2020-06-03T15:42:30.429" v="98" actId="5793"/>
          <ac:spMkLst>
            <pc:docMk/>
            <pc:sldMk cId="0" sldId="374"/>
            <ac:spMk id="3" creationId="{00000000-0000-0000-0000-000000000000}"/>
          </ac:spMkLst>
        </pc:spChg>
      </pc:sldChg>
      <pc:sldChg chg="modSp mod">
        <pc:chgData name="Jay Cebollero" userId="d39327243fa7a1e7" providerId="LiveId" clId="{2C50F4A1-2508-4F01-BE6E-F6A80921B8F2}" dt="2020-06-03T15:42:53.116" v="103"/>
        <pc:sldMkLst>
          <pc:docMk/>
          <pc:sldMk cId="0" sldId="375"/>
        </pc:sldMkLst>
        <pc:spChg chg="mod">
          <ac:chgData name="Jay Cebollero" userId="d39327243fa7a1e7" providerId="LiveId" clId="{2C50F4A1-2508-4F01-BE6E-F6A80921B8F2}" dt="2020-06-03T15:42:53.116" v="103"/>
          <ac:spMkLst>
            <pc:docMk/>
            <pc:sldMk cId="0" sldId="375"/>
            <ac:spMk id="2" creationId="{00000000-0000-0000-0000-000000000000}"/>
          </ac:spMkLst>
        </pc:spChg>
      </pc:sldChg>
      <pc:sldChg chg="modSp mod">
        <pc:chgData name="Jay Cebollero" userId="d39327243fa7a1e7" providerId="LiveId" clId="{2C50F4A1-2508-4F01-BE6E-F6A80921B8F2}" dt="2020-06-03T15:43:00.814" v="104" actId="113"/>
        <pc:sldMkLst>
          <pc:docMk/>
          <pc:sldMk cId="0" sldId="376"/>
        </pc:sldMkLst>
        <pc:spChg chg="mod">
          <ac:chgData name="Jay Cebollero" userId="d39327243fa7a1e7" providerId="LiveId" clId="{2C50F4A1-2508-4F01-BE6E-F6A80921B8F2}" dt="2020-06-03T15:43:00.814" v="104" actId="113"/>
          <ac:spMkLst>
            <pc:docMk/>
            <pc:sldMk cId="0" sldId="376"/>
            <ac:spMk id="2" creationId="{00000000-0000-0000-0000-000000000000}"/>
          </ac:spMkLst>
        </pc:spChg>
      </pc:sldChg>
      <pc:sldChg chg="modSp mod">
        <pc:chgData name="Jay Cebollero" userId="d39327243fa7a1e7" providerId="LiveId" clId="{2C50F4A1-2508-4F01-BE6E-F6A80921B8F2}" dt="2020-06-03T15:44:06.416" v="123" actId="113"/>
        <pc:sldMkLst>
          <pc:docMk/>
          <pc:sldMk cId="2473458254" sldId="377"/>
        </pc:sldMkLst>
        <pc:spChg chg="mod">
          <ac:chgData name="Jay Cebollero" userId="d39327243fa7a1e7" providerId="LiveId" clId="{2C50F4A1-2508-4F01-BE6E-F6A80921B8F2}" dt="2020-06-03T15:44:06.416" v="123" actId="113"/>
          <ac:spMkLst>
            <pc:docMk/>
            <pc:sldMk cId="2473458254" sldId="377"/>
            <ac:spMk id="2" creationId="{00000000-0000-0000-0000-000000000000}"/>
          </ac:spMkLst>
        </pc:spChg>
      </pc:sldChg>
      <pc:sldChg chg="modSp mod">
        <pc:chgData name="Jay Cebollero" userId="d39327243fa7a1e7" providerId="LiveId" clId="{2C50F4A1-2508-4F01-BE6E-F6A80921B8F2}" dt="2020-06-03T15:44:25.629" v="126" actId="1035"/>
        <pc:sldMkLst>
          <pc:docMk/>
          <pc:sldMk cId="0" sldId="378"/>
        </pc:sldMkLst>
        <pc:spChg chg="mod">
          <ac:chgData name="Jay Cebollero" userId="d39327243fa7a1e7" providerId="LiveId" clId="{2C50F4A1-2508-4F01-BE6E-F6A80921B8F2}" dt="2020-06-03T15:44:25.629" v="126" actId="1035"/>
          <ac:spMkLst>
            <pc:docMk/>
            <pc:sldMk cId="0" sldId="378"/>
            <ac:spMk id="2" creationId="{00000000-0000-0000-0000-000000000000}"/>
          </ac:spMkLst>
        </pc:spChg>
      </pc:sldChg>
      <pc:sldChg chg="add">
        <pc:chgData name="Jay Cebollero" userId="d39327243fa7a1e7" providerId="LiveId" clId="{2C50F4A1-2508-4F01-BE6E-F6A80921B8F2}" dt="2020-06-03T15:38:52.737" v="0"/>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4299" y="2971800"/>
            <a:ext cx="8915400" cy="1066800"/>
          </a:xfrm>
        </p:spPr>
        <p:txBody>
          <a:bodyPr>
            <a:noAutofit/>
          </a:bodyPr>
          <a:lstStyle/>
          <a:p>
            <a:r>
              <a:rPr lang="en-US" sz="4400" cap="none" dirty="0"/>
              <a:t>Masonic Leadership Training</a:t>
            </a:r>
            <a:endParaRPr lang="en-US" sz="4400" dirty="0"/>
          </a:p>
        </p:txBody>
      </p:sp>
      <p:pic>
        <p:nvPicPr>
          <p:cNvPr id="4" name="Picture 2">
            <a:extLst>
              <a:ext uri="{FF2B5EF4-FFF2-40B4-BE49-F238E27FC236}">
                <a16:creationId xmlns:a16="http://schemas.microsoft.com/office/drawing/2014/main" id="{3900E923-0BC3-4A57-850A-48C8CE5123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6012" y="1524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BBEF0CDD-374C-4BC7-8607-8024090D116C}"/>
              </a:ext>
            </a:extLst>
          </p:cNvPr>
          <p:cNvSpPr txBox="1">
            <a:spLocks/>
          </p:cNvSpPr>
          <p:nvPr/>
        </p:nvSpPr>
        <p:spPr>
          <a:xfrm>
            <a:off x="76200" y="4419600"/>
            <a:ext cx="8915400" cy="990600"/>
          </a:xfrm>
          <a:prstGeom prst="rect">
            <a:avLst/>
          </a:prstGeom>
          <a:effectLst/>
        </p:spPr>
        <p:txBody>
          <a:bodyPr vert="horz" lIns="91440" tIns="45720" rIns="91440" bIns="45720" rtlCol="0" anchor="ctr">
            <a:noAutofit/>
          </a:bodyPr>
          <a:lst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solidFill>
                  <a:schemeClr val="tx1"/>
                </a:solidFill>
                <a:latin typeface="Book Antiqua" panose="02040602050305030304" pitchFamily="18" charset="0"/>
                <a:ea typeface="+mn-ea"/>
                <a:cs typeface="+mn-cs"/>
              </a:rPr>
              <a:t>12. Ritual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990600"/>
          </a:xfrm>
        </p:spPr>
        <p:txBody>
          <a:bodyPr>
            <a:noAutofit/>
          </a:bodyPr>
          <a:lstStyle/>
          <a:p>
            <a:r>
              <a:rPr lang="en-US" dirty="0"/>
              <a:t>Florida Masonic Ritual Publications</a:t>
            </a:r>
          </a:p>
        </p:txBody>
      </p:sp>
      <p:sp>
        <p:nvSpPr>
          <p:cNvPr id="3" name="Content Placeholder 2"/>
          <p:cNvSpPr>
            <a:spLocks noGrp="1"/>
          </p:cNvSpPr>
          <p:nvPr>
            <p:ph idx="1"/>
          </p:nvPr>
        </p:nvSpPr>
        <p:spPr>
          <a:xfrm>
            <a:off x="533400" y="1295400"/>
            <a:ext cx="8229600" cy="5181600"/>
          </a:xfrm>
        </p:spPr>
        <p:txBody>
          <a:bodyPr>
            <a:normAutofit/>
          </a:bodyPr>
          <a:lstStyle/>
          <a:p>
            <a:r>
              <a:rPr lang="en-US" sz="2800" dirty="0"/>
              <a:t>Florida Masonic Code or Red Cipher</a:t>
            </a:r>
          </a:p>
          <a:p>
            <a:r>
              <a:rPr lang="en-US" sz="2800" i="1" dirty="0"/>
              <a:t>Includes all three degrees / other ceremonies</a:t>
            </a:r>
            <a:endParaRPr lang="en-US" sz="2800" dirty="0"/>
          </a:p>
          <a:p>
            <a:r>
              <a:rPr lang="en-US" sz="2800" dirty="0"/>
              <a:t>Florida Masonic Monitor (Blue Book)</a:t>
            </a:r>
          </a:p>
          <a:p>
            <a:r>
              <a:rPr lang="en-US" sz="2800" i="1" dirty="0"/>
              <a:t>Includes Prayers, Lectures, Charges, Funerals</a:t>
            </a:r>
            <a:endParaRPr lang="en-US" sz="2800" dirty="0"/>
          </a:p>
          <a:p>
            <a:r>
              <a:rPr lang="en-US" sz="2800" dirty="0"/>
              <a:t>Florida Combined Forms and Ceremonies / Floorwork Book</a:t>
            </a:r>
          </a:p>
          <a:p>
            <a:r>
              <a:rPr lang="en-US" sz="2800" dirty="0"/>
              <a:t>Zone Open Books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220133"/>
            <a:ext cx="8534400" cy="922867"/>
          </a:xfrm>
        </p:spPr>
        <p:txBody>
          <a:bodyPr/>
          <a:lstStyle/>
          <a:p>
            <a:r>
              <a:rPr lang="en-US" dirty="0"/>
              <a:t>Tradition </a:t>
            </a:r>
            <a:r>
              <a:rPr lang="en-US" dirty="0" err="1"/>
              <a:t>vs</a:t>
            </a:r>
            <a:r>
              <a:rPr lang="en-US" dirty="0"/>
              <a:t> Prescribed</a:t>
            </a:r>
          </a:p>
        </p:txBody>
      </p:sp>
      <p:sp>
        <p:nvSpPr>
          <p:cNvPr id="3" name="Content Placeholder 2"/>
          <p:cNvSpPr>
            <a:spLocks noGrp="1"/>
          </p:cNvSpPr>
          <p:nvPr>
            <p:ph idx="1"/>
          </p:nvPr>
        </p:nvSpPr>
        <p:spPr>
          <a:xfrm>
            <a:off x="457200" y="1417638"/>
            <a:ext cx="8229600" cy="4891722"/>
          </a:xfrm>
        </p:spPr>
        <p:txBody>
          <a:bodyPr>
            <a:normAutofit/>
          </a:bodyPr>
          <a:lstStyle/>
          <a:p>
            <a:r>
              <a:rPr lang="en-US" dirty="0"/>
              <a:t>Can trying to do our work in the prescribed manner cause disharmony in a Lodge and if so how to correct this?</a:t>
            </a:r>
          </a:p>
          <a:p>
            <a:endParaRPr lang="en-US" dirty="0"/>
          </a:p>
          <a:p>
            <a:r>
              <a:rPr lang="en-US" dirty="0"/>
              <a:t>“What do I do?”</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Tradition vs Prescribed</a:t>
            </a:r>
          </a:p>
        </p:txBody>
      </p:sp>
      <p:sp>
        <p:nvSpPr>
          <p:cNvPr id="3" name="Content Placeholder 2"/>
          <p:cNvSpPr>
            <a:spLocks noGrp="1"/>
          </p:cNvSpPr>
          <p:nvPr>
            <p:ph idx="1"/>
          </p:nvPr>
        </p:nvSpPr>
        <p:spPr>
          <a:xfrm>
            <a:off x="457200" y="1066800"/>
            <a:ext cx="8229600" cy="5410200"/>
          </a:xfrm>
        </p:spPr>
        <p:txBody>
          <a:bodyPr>
            <a:normAutofit fontScale="77500" lnSpcReduction="20000"/>
          </a:bodyPr>
          <a:lstStyle/>
          <a:p>
            <a:r>
              <a:rPr lang="en-US" dirty="0"/>
              <a:t>The Digest is clear that we have only one work, and no other work can be used. Yet in trying to do our work in the prescribed manner sometimes disharmony is caused. Sometimes we forget or we learned it different, and a way to correct this is through leadership. The Lodge instructor can refer to the work, the red cipher the floor work book and read the proper information and correct it then, you cannot argue with the book. </a:t>
            </a:r>
          </a:p>
          <a:p>
            <a:endParaRPr lang="en-US" sz="2300" dirty="0"/>
          </a:p>
          <a:p>
            <a:r>
              <a:rPr lang="en-US" dirty="0"/>
              <a:t>Remember your Obligation. You must follow our work. If you know its wrong and do it anyways, or because you like it better or you teach it wrong to a new Brother this is contrary to our tenants. Don’t do it. The Worshipful Masters should see that their lodge is doing the proper work. </a:t>
            </a:r>
          </a:p>
        </p:txBody>
      </p:sp>
    </p:spTree>
    <p:extLst>
      <p:ext uri="{BB962C8B-B14F-4D97-AF65-F5344CB8AC3E}">
        <p14:creationId xmlns:p14="http://schemas.microsoft.com/office/powerpoint/2010/main" val="247345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lstStyle/>
          <a:p>
            <a:r>
              <a:rPr lang="en-US" dirty="0"/>
              <a:t>Set an Example</a:t>
            </a:r>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pPr>
              <a:buNone/>
            </a:pPr>
            <a:r>
              <a:rPr lang="en-US" dirty="0"/>
              <a:t>“Keep sacred and inviolable the mysteries of the order as these are to distinguish you from the rest of the community, and mark your consequence among Masons.”</a:t>
            </a:r>
          </a:p>
          <a:p>
            <a:pPr>
              <a:buNone/>
            </a:pPr>
            <a:endParaRPr lang="en-US" sz="2600" dirty="0"/>
          </a:p>
          <a:p>
            <a:pPr>
              <a:buNone/>
            </a:pPr>
            <a:r>
              <a:rPr lang="en-US" dirty="0"/>
              <a:t>Our Ritual distinguishes us from the rest of the community.</a:t>
            </a:r>
          </a:p>
          <a:p>
            <a:pPr>
              <a:buNone/>
            </a:pPr>
            <a:endParaRPr lang="en-US" sz="2600" dirty="0"/>
          </a:p>
          <a:p>
            <a:pPr>
              <a:buNone/>
            </a:pPr>
            <a:r>
              <a:rPr lang="en-US" dirty="0"/>
              <a:t>How you do your Ritual may mark your consequence among your Brethren</a:t>
            </a:r>
          </a:p>
          <a:p>
            <a:pPr>
              <a:buNone/>
            </a:pPr>
            <a:r>
              <a:rPr lang="en-US" dirty="0"/>
              <a:t> </a:t>
            </a:r>
          </a:p>
          <a:p>
            <a:r>
              <a:rPr lang="en-US" dirty="0"/>
              <a:t>Do the best you can, If you are not sure, ask.</a:t>
            </a:r>
          </a:p>
          <a:p>
            <a:endParaRPr lang="en-US" sz="2600" dirty="0"/>
          </a:p>
          <a:p>
            <a:r>
              <a:rPr lang="en-US" dirty="0"/>
              <a:t>Remember to “Admonish with friendship.” never correct a Brother during a meeting or a degree, but gently inform him of the proper way </a:t>
            </a:r>
            <a:r>
              <a:rPr lang="en-US" dirty="0" err="1"/>
              <a:t>aftorwords</a:t>
            </a:r>
            <a:r>
              <a:rPr lang="en-US" dirty="0"/>
              <a:t>.  If the District Instructor is in the Lodge for a Degree as him to be the prompter.  </a:t>
            </a:r>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151467"/>
          </a:xfrm>
        </p:spPr>
        <p:txBody>
          <a:bodyPr/>
          <a:lstStyle/>
          <a:p>
            <a:r>
              <a:rPr lang="en-US" dirty="0"/>
              <a:t>Learn at your own pace.</a:t>
            </a:r>
          </a:p>
        </p:txBody>
      </p:sp>
      <p:sp>
        <p:nvSpPr>
          <p:cNvPr id="3" name="Content Placeholder 2"/>
          <p:cNvSpPr>
            <a:spLocks noGrp="1"/>
          </p:cNvSpPr>
          <p:nvPr>
            <p:ph idx="1"/>
          </p:nvPr>
        </p:nvSpPr>
        <p:spPr>
          <a:xfrm>
            <a:off x="457200" y="1447800"/>
            <a:ext cx="8229600" cy="4800600"/>
          </a:xfrm>
        </p:spPr>
        <p:txBody>
          <a:bodyPr>
            <a:normAutofit fontScale="70000" lnSpcReduction="20000"/>
          </a:bodyPr>
          <a:lstStyle/>
          <a:p>
            <a:pPr>
              <a:buNone/>
            </a:pPr>
            <a:r>
              <a:rPr lang="en-US" dirty="0"/>
              <a:t>This is a marathon, not a sprint.</a:t>
            </a:r>
          </a:p>
          <a:p>
            <a:pPr>
              <a:buNone/>
            </a:pPr>
            <a:endParaRPr lang="en-US" sz="2600" dirty="0"/>
          </a:p>
          <a:p>
            <a:pPr>
              <a:buNone/>
            </a:pPr>
            <a:r>
              <a:rPr lang="en-US" dirty="0"/>
              <a:t>Find  something you are interested in and study that particular part until you have it down.</a:t>
            </a:r>
          </a:p>
          <a:p>
            <a:pPr>
              <a:buNone/>
            </a:pPr>
            <a:endParaRPr lang="en-US" sz="2600" dirty="0"/>
          </a:p>
          <a:p>
            <a:pPr>
              <a:buNone/>
            </a:pPr>
            <a:r>
              <a:rPr lang="en-US" dirty="0"/>
              <a:t>Just by attempting it, you are improving yourself in Masonry and improving the Fraternity with that better work. </a:t>
            </a:r>
          </a:p>
          <a:p>
            <a:pPr>
              <a:buNone/>
            </a:pPr>
            <a:endParaRPr lang="en-US" sz="2600" dirty="0"/>
          </a:p>
          <a:p>
            <a:pPr>
              <a:buNone/>
            </a:pPr>
            <a:r>
              <a:rPr lang="en-US" dirty="0"/>
              <a:t>Set realistic goals and challenge yourself.</a:t>
            </a:r>
          </a:p>
          <a:p>
            <a:pPr>
              <a:buNone/>
            </a:pPr>
            <a:endParaRPr lang="en-US" sz="2600" dirty="0"/>
          </a:p>
          <a:p>
            <a:pPr>
              <a:buNone/>
            </a:pPr>
            <a:r>
              <a:rPr lang="en-US" dirty="0"/>
              <a:t>Practice, practice, practice, and then deliver it in Lodge. </a:t>
            </a:r>
          </a:p>
          <a:p>
            <a:pPr>
              <a:buNone/>
            </a:pPr>
            <a:endParaRPr lang="en-US" sz="2600" dirty="0"/>
          </a:p>
          <a:p>
            <a:pPr>
              <a:buNone/>
            </a:pPr>
            <a:r>
              <a:rPr lang="en-US" dirty="0"/>
              <a:t>Join a Degree Team</a:t>
            </a:r>
          </a:p>
          <a:p>
            <a:pPr>
              <a:buNone/>
            </a:pPr>
            <a:endParaRPr lang="en-US" dirty="0"/>
          </a:p>
        </p:txBody>
      </p:sp>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r>
              <a:rPr lang="en-US" dirty="0"/>
              <a:t>“An educated Mason is a dedicated Mason”</a:t>
            </a:r>
          </a:p>
        </p:txBody>
      </p:sp>
      <p:sp>
        <p:nvSpPr>
          <p:cNvPr id="3" name="Content Placeholder 2"/>
          <p:cNvSpPr>
            <a:spLocks noGrp="1"/>
          </p:cNvSpPr>
          <p:nvPr>
            <p:ph idx="1"/>
          </p:nvPr>
        </p:nvSpPr>
        <p:spPr>
          <a:xfrm>
            <a:off x="304801" y="762000"/>
            <a:ext cx="8608217" cy="1371600"/>
          </a:xfrm>
        </p:spPr>
        <p:txBody>
          <a:bodyPr>
            <a:normAutofit/>
          </a:bodyPr>
          <a:lstStyle/>
          <a:p>
            <a:pPr marL="0" indent="0" algn="ctr">
              <a:buNone/>
            </a:pPr>
            <a:r>
              <a:rPr lang="en-US" sz="3600" b="1" dirty="0"/>
              <a:t>Remember: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Definition of ritual:</a:t>
            </a:r>
          </a:p>
        </p:txBody>
      </p:sp>
      <p:sp>
        <p:nvSpPr>
          <p:cNvPr id="3" name="Content Placeholder 2"/>
          <p:cNvSpPr>
            <a:spLocks noGrp="1"/>
          </p:cNvSpPr>
          <p:nvPr>
            <p:ph idx="1"/>
          </p:nvPr>
        </p:nvSpPr>
        <p:spPr>
          <a:xfrm>
            <a:off x="381000" y="1524000"/>
            <a:ext cx="8534400" cy="4785360"/>
          </a:xfrm>
        </p:spPr>
        <p:txBody>
          <a:bodyPr>
            <a:normAutofit/>
          </a:bodyPr>
          <a:lstStyle/>
          <a:p>
            <a:pPr marL="0" indent="0">
              <a:buNone/>
            </a:pPr>
            <a:r>
              <a:rPr lang="en-US" dirty="0"/>
              <a:t>The World English Dictionary defines  </a:t>
            </a:r>
            <a:r>
              <a:rPr lang="en-US" b="1" i="1" dirty="0"/>
              <a:t>ritual</a:t>
            </a:r>
            <a:r>
              <a:rPr lang="en-US" dirty="0"/>
              <a:t> as:</a:t>
            </a:r>
          </a:p>
          <a:p>
            <a:pPr>
              <a:buNone/>
            </a:pPr>
            <a:endParaRPr lang="en-US" dirty="0"/>
          </a:p>
          <a:p>
            <a:pPr marL="651510" indent="-514350">
              <a:buNone/>
            </a:pPr>
            <a:r>
              <a:rPr lang="en-US" dirty="0"/>
              <a:t>1. the prescribed or established form of a religious or other</a:t>
            </a:r>
            <a:r>
              <a:rPr lang="en-US" u="sng" dirty="0"/>
              <a:t> </a:t>
            </a:r>
            <a:r>
              <a:rPr lang="en-US" b="1" u="sng" dirty="0"/>
              <a:t>ceremony </a:t>
            </a:r>
          </a:p>
          <a:p>
            <a:pPr marL="651510" indent="-514350">
              <a:buAutoNum type="arabicPeriod"/>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Definition of ritual:</a:t>
            </a:r>
          </a:p>
        </p:txBody>
      </p:sp>
      <p:sp>
        <p:nvSpPr>
          <p:cNvPr id="3" name="Content Placeholder 2"/>
          <p:cNvSpPr>
            <a:spLocks noGrp="1"/>
          </p:cNvSpPr>
          <p:nvPr>
            <p:ph idx="1"/>
          </p:nvPr>
        </p:nvSpPr>
        <p:spPr>
          <a:xfrm>
            <a:off x="685800" y="1295400"/>
            <a:ext cx="7924800" cy="4785360"/>
          </a:xfrm>
        </p:spPr>
        <p:txBody>
          <a:bodyPr>
            <a:normAutofit/>
          </a:bodyPr>
          <a:lstStyle/>
          <a:p>
            <a:pPr marL="0" indent="0">
              <a:buNone/>
            </a:pPr>
            <a:r>
              <a:rPr lang="en-US" dirty="0"/>
              <a:t>The World English Dictionary defines  </a:t>
            </a:r>
            <a:r>
              <a:rPr lang="en-US" b="1" i="1" dirty="0"/>
              <a:t>ritual</a:t>
            </a:r>
            <a:r>
              <a:rPr lang="en-US" dirty="0"/>
              <a:t> as:</a:t>
            </a:r>
          </a:p>
          <a:p>
            <a:pPr>
              <a:buNone/>
            </a:pPr>
            <a:endParaRPr lang="en-US" dirty="0"/>
          </a:p>
          <a:p>
            <a:pPr>
              <a:buNone/>
            </a:pPr>
            <a:r>
              <a:rPr lang="en-US" dirty="0"/>
              <a:t>1. the prescribed or established form of a religious or other</a:t>
            </a:r>
            <a:r>
              <a:rPr lang="en-US" u="sng" dirty="0"/>
              <a:t> </a:t>
            </a:r>
            <a:r>
              <a:rPr lang="en-US" b="1" u="sng" dirty="0"/>
              <a:t>ceremony </a:t>
            </a:r>
          </a:p>
          <a:p>
            <a:pPr>
              <a:buNone/>
            </a:pPr>
            <a:endParaRPr lang="en-US" dirty="0"/>
          </a:p>
          <a:p>
            <a:pPr>
              <a:buNone/>
            </a:pPr>
            <a:r>
              <a:rPr lang="en-US" dirty="0"/>
              <a:t>2. such </a:t>
            </a:r>
            <a:r>
              <a:rPr lang="en-US" b="1" u="sng" dirty="0"/>
              <a:t>prescribed forms </a:t>
            </a:r>
            <a:r>
              <a:rPr lang="en-US" dirty="0"/>
              <a:t>in general or collectively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Definition of ritual:</a:t>
            </a:r>
          </a:p>
        </p:txBody>
      </p:sp>
      <p:sp>
        <p:nvSpPr>
          <p:cNvPr id="3" name="Content Placeholder 2"/>
          <p:cNvSpPr>
            <a:spLocks noGrp="1"/>
          </p:cNvSpPr>
          <p:nvPr>
            <p:ph idx="1"/>
          </p:nvPr>
        </p:nvSpPr>
        <p:spPr>
          <a:xfrm>
            <a:off x="381000" y="1524000"/>
            <a:ext cx="8534400" cy="4785360"/>
          </a:xfrm>
        </p:spPr>
        <p:txBody>
          <a:bodyPr>
            <a:normAutofit fontScale="92500" lnSpcReduction="20000"/>
          </a:bodyPr>
          <a:lstStyle/>
          <a:p>
            <a:pPr marL="0" indent="0">
              <a:buNone/>
            </a:pPr>
            <a:r>
              <a:rPr lang="en-US" dirty="0"/>
              <a:t>The World English Dictionary defines  </a:t>
            </a:r>
            <a:r>
              <a:rPr lang="en-US" b="1" i="1" dirty="0"/>
              <a:t>ritual</a:t>
            </a:r>
            <a:r>
              <a:rPr lang="en-US" dirty="0"/>
              <a:t> as:</a:t>
            </a:r>
          </a:p>
          <a:p>
            <a:pPr>
              <a:buNone/>
            </a:pPr>
            <a:endParaRPr lang="en-US" dirty="0"/>
          </a:p>
          <a:p>
            <a:pPr>
              <a:buNone/>
            </a:pPr>
            <a:r>
              <a:rPr lang="en-US" dirty="0"/>
              <a:t>1. the prescribed or established form of a religious or other</a:t>
            </a:r>
            <a:r>
              <a:rPr lang="en-US" u="sng" dirty="0"/>
              <a:t> </a:t>
            </a:r>
            <a:r>
              <a:rPr lang="en-US" b="1" u="sng" dirty="0"/>
              <a:t>ceremony </a:t>
            </a:r>
          </a:p>
          <a:p>
            <a:pPr>
              <a:buNone/>
            </a:pPr>
            <a:endParaRPr lang="en-US" dirty="0"/>
          </a:p>
          <a:p>
            <a:pPr>
              <a:buNone/>
            </a:pPr>
            <a:r>
              <a:rPr lang="en-US" dirty="0"/>
              <a:t>2. such </a:t>
            </a:r>
            <a:r>
              <a:rPr lang="en-US" b="1" u="sng" dirty="0"/>
              <a:t>prescribed forms </a:t>
            </a:r>
            <a:r>
              <a:rPr lang="en-US" dirty="0"/>
              <a:t>in general or collectively</a:t>
            </a:r>
          </a:p>
          <a:p>
            <a:pPr>
              <a:buNone/>
            </a:pPr>
            <a:endParaRPr lang="en-US" dirty="0"/>
          </a:p>
          <a:p>
            <a:pPr>
              <a:buNone/>
            </a:pPr>
            <a:r>
              <a:rPr lang="en-US" dirty="0"/>
              <a:t>3. any </a:t>
            </a:r>
            <a:r>
              <a:rPr lang="en-US" b="1" u="sng" dirty="0"/>
              <a:t>formal act</a:t>
            </a:r>
            <a:r>
              <a:rPr lang="en-US" dirty="0"/>
              <a:t>, institution, or procedure that is followed consistently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a:t>Reason For Precise Ritual</a:t>
            </a:r>
          </a:p>
        </p:txBody>
      </p:sp>
      <p:sp>
        <p:nvSpPr>
          <p:cNvPr id="3" name="Content Placeholder 2"/>
          <p:cNvSpPr>
            <a:spLocks noGrp="1"/>
          </p:cNvSpPr>
          <p:nvPr>
            <p:ph idx="1"/>
          </p:nvPr>
        </p:nvSpPr>
        <p:spPr>
          <a:xfrm>
            <a:off x="457200" y="990600"/>
            <a:ext cx="8305800" cy="5334000"/>
          </a:xfrm>
        </p:spPr>
        <p:txBody>
          <a:bodyPr>
            <a:normAutofit fontScale="92500" lnSpcReduction="20000"/>
          </a:bodyPr>
          <a:lstStyle/>
          <a:p>
            <a:r>
              <a:rPr lang="en-US" dirty="0"/>
              <a:t>Page 19  in the Florida Masonic Monitor states under Preservation:</a:t>
            </a:r>
          </a:p>
          <a:p>
            <a:r>
              <a:rPr lang="en-US" dirty="0"/>
              <a:t>In order to preserve our Ceremonies from innovation, it is essentially necessary that every officer should be thoroughly acquainted with them, and a firm determination should exist among the Craft to admit no change. A few words here or there may not in themselves appear of much consequence, yet, by frequent repetition, we become accustomed to them, and thus open the door to evils of more serious magnitude. There is, and there can be, no safety but in a ridged adherence to the Ancient Ceremonies of the Order.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How to Improve your Ritual</a:t>
            </a:r>
          </a:p>
        </p:txBody>
      </p:sp>
      <p:sp>
        <p:nvSpPr>
          <p:cNvPr id="3" name="Content Placeholder 2"/>
          <p:cNvSpPr>
            <a:spLocks noGrp="1"/>
          </p:cNvSpPr>
          <p:nvPr>
            <p:ph idx="1"/>
          </p:nvPr>
        </p:nvSpPr>
        <p:spPr>
          <a:xfrm>
            <a:off x="304800" y="1066800"/>
            <a:ext cx="8610600" cy="4937760"/>
          </a:xfrm>
        </p:spPr>
        <p:txBody>
          <a:bodyPr>
            <a:normAutofit fontScale="70000" lnSpcReduction="20000"/>
          </a:bodyPr>
          <a:lstStyle/>
          <a:p>
            <a:r>
              <a:rPr lang="en-US" dirty="0"/>
              <a:t>If you are not sure of a word or how to move on the floor. There are several ways to improve. </a:t>
            </a:r>
          </a:p>
          <a:p>
            <a:endParaRPr lang="en-US" dirty="0"/>
          </a:p>
          <a:p>
            <a:r>
              <a:rPr lang="en-US" dirty="0"/>
              <a:t>The Combined Floorwork Book is the best tool for improving your ritual when you practice. Have it close at hand when you are practicing and refer to it when there are questions. </a:t>
            </a:r>
          </a:p>
          <a:p>
            <a:endParaRPr lang="en-US" dirty="0"/>
          </a:p>
          <a:p>
            <a:r>
              <a:rPr lang="en-US" dirty="0"/>
              <a:t>The District Instructor is knowledgeable and works within the guidelines of the Committee on Work. If there is a question he can get the information you just have to ask. It could be a word, or a movement of the floor work. Every lodge is different, and as such the adopted forms and ceremonies have been designed to work in each lodge. Should there be a discrepancy the District Instructor can help you get the answer, he will be more that happy to help.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43933"/>
            <a:ext cx="8534400" cy="1456267"/>
          </a:xfrm>
        </p:spPr>
        <p:txBody>
          <a:bodyPr>
            <a:normAutofit/>
          </a:bodyPr>
          <a:lstStyle/>
          <a:p>
            <a:r>
              <a:rPr lang="en-US" dirty="0"/>
              <a:t>Florida Masonic Ritual Publications</a:t>
            </a:r>
          </a:p>
        </p:txBody>
      </p:sp>
      <p:sp>
        <p:nvSpPr>
          <p:cNvPr id="3" name="Content Placeholder 2"/>
          <p:cNvSpPr>
            <a:spLocks noGrp="1"/>
          </p:cNvSpPr>
          <p:nvPr>
            <p:ph idx="1"/>
          </p:nvPr>
        </p:nvSpPr>
        <p:spPr>
          <a:xfrm>
            <a:off x="457200" y="1219200"/>
            <a:ext cx="8229600" cy="3124200"/>
          </a:xfrm>
        </p:spPr>
        <p:txBody>
          <a:bodyPr/>
          <a:lstStyle/>
          <a:p>
            <a:r>
              <a:rPr lang="en-US" dirty="0"/>
              <a:t>Florida Masonic Code or Red Cipher</a:t>
            </a:r>
          </a:p>
          <a:p>
            <a:r>
              <a:rPr lang="en-US" i="1" dirty="0"/>
              <a:t>Includes all three degrees / other ceremonies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Florida Masonic Ritual Publications</a:t>
            </a:r>
          </a:p>
        </p:txBody>
      </p:sp>
      <p:sp>
        <p:nvSpPr>
          <p:cNvPr id="3" name="Content Placeholder 2"/>
          <p:cNvSpPr>
            <a:spLocks noGrp="1"/>
          </p:cNvSpPr>
          <p:nvPr>
            <p:ph idx="1"/>
          </p:nvPr>
        </p:nvSpPr>
        <p:spPr>
          <a:xfrm>
            <a:off x="457200" y="1752600"/>
            <a:ext cx="8229600" cy="4953000"/>
          </a:xfrm>
        </p:spPr>
        <p:txBody>
          <a:bodyPr/>
          <a:lstStyle/>
          <a:p>
            <a:r>
              <a:rPr lang="en-US" dirty="0"/>
              <a:t>Florida Masonic Code or Red Cipher</a:t>
            </a:r>
          </a:p>
          <a:p>
            <a:r>
              <a:rPr lang="en-US" i="1" dirty="0"/>
              <a:t>Includes all three degrees / other ceremonies</a:t>
            </a:r>
          </a:p>
          <a:p>
            <a:endParaRPr lang="en-US" dirty="0"/>
          </a:p>
          <a:p>
            <a:r>
              <a:rPr lang="en-US" dirty="0"/>
              <a:t>Florida Masonic Monitor (Blue Book)</a:t>
            </a:r>
          </a:p>
          <a:p>
            <a:r>
              <a:rPr lang="en-US" i="1" dirty="0"/>
              <a:t>Includes Prayers, Lectures, Charges, Funerals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Florida Masonic Ritual Publications</a:t>
            </a:r>
          </a:p>
        </p:txBody>
      </p:sp>
      <p:sp>
        <p:nvSpPr>
          <p:cNvPr id="3" name="Content Placeholder 2"/>
          <p:cNvSpPr>
            <a:spLocks noGrp="1"/>
          </p:cNvSpPr>
          <p:nvPr>
            <p:ph idx="1"/>
          </p:nvPr>
        </p:nvSpPr>
        <p:spPr>
          <a:xfrm>
            <a:off x="457200" y="1752600"/>
            <a:ext cx="8229600" cy="4800600"/>
          </a:xfrm>
        </p:spPr>
        <p:txBody>
          <a:bodyPr/>
          <a:lstStyle/>
          <a:p>
            <a:r>
              <a:rPr lang="en-US" dirty="0"/>
              <a:t>Florida Masonic Code or Red Cipher</a:t>
            </a:r>
          </a:p>
          <a:p>
            <a:r>
              <a:rPr lang="en-US" i="1" dirty="0"/>
              <a:t>Includes all three degrees / other ceremonies</a:t>
            </a:r>
          </a:p>
          <a:p>
            <a:endParaRPr lang="en-US" sz="2000" dirty="0"/>
          </a:p>
          <a:p>
            <a:r>
              <a:rPr lang="en-US" dirty="0"/>
              <a:t>Florida Masonic Monitor (Blue Book)</a:t>
            </a:r>
          </a:p>
          <a:p>
            <a:r>
              <a:rPr lang="en-US" i="1" dirty="0"/>
              <a:t>Includes Prayers, Lectures, Charges, Funerals</a:t>
            </a:r>
          </a:p>
          <a:p>
            <a:endParaRPr lang="en-US" sz="2000" dirty="0"/>
          </a:p>
          <a:p>
            <a:r>
              <a:rPr lang="en-US" dirty="0"/>
              <a:t>Florida Combined Forms and Ceremonies / Floorwork Book</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149</TotalTime>
  <Words>918</Words>
  <Application>Microsoft Office PowerPoint</Application>
  <PresentationFormat>On-screen Show (4:3)</PresentationFormat>
  <Paragraphs>91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 Antiqua</vt:lpstr>
      <vt:lpstr>Calibri</vt:lpstr>
      <vt:lpstr>Lucida Sans</vt:lpstr>
      <vt:lpstr>Celestial</vt:lpstr>
      <vt:lpstr>Masonic Leadership Training</vt:lpstr>
      <vt:lpstr>Definition of ritual:</vt:lpstr>
      <vt:lpstr>Definition of ritual:</vt:lpstr>
      <vt:lpstr>Definition of ritual:</vt:lpstr>
      <vt:lpstr>Reason For Precise Ritual</vt:lpstr>
      <vt:lpstr>How to Improve your Ritual</vt:lpstr>
      <vt:lpstr>Florida Masonic Ritual Publications</vt:lpstr>
      <vt:lpstr>Florida Masonic Ritual Publications</vt:lpstr>
      <vt:lpstr>Florida Masonic Ritual Publications</vt:lpstr>
      <vt:lpstr>Florida Masonic Ritual Publications</vt:lpstr>
      <vt:lpstr>Tradition vs Prescribed</vt:lpstr>
      <vt:lpstr>Tradition vs Prescribed</vt:lpstr>
      <vt:lpstr>Set an Example</vt:lpstr>
      <vt:lpstr>Learn at your own pace.</vt:lpstr>
      <vt:lpstr>“An educated Mason is a dedicated Mason”</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  12. Ritual</dc:title>
  <dc:creator>Jay Cebollero</dc:creator>
  <cp:lastModifiedBy>Jay Cebollero</cp:lastModifiedBy>
  <cp:revision>3</cp:revision>
  <dcterms:created xsi:type="dcterms:W3CDTF">2020-06-03T12:49:08Z</dcterms:created>
  <dcterms:modified xsi:type="dcterms:W3CDTF">2020-06-03T15:59:18Z</dcterms:modified>
</cp:coreProperties>
</file>