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25"/>
  </p:notesMasterIdLst>
  <p:sldIdLst>
    <p:sldId id="372" r:id="rId2"/>
    <p:sldId id="263" r:id="rId3"/>
    <p:sldId id="264" r:id="rId4"/>
    <p:sldId id="373" r:id="rId5"/>
    <p:sldId id="374" r:id="rId6"/>
    <p:sldId id="265" r:id="rId7"/>
    <p:sldId id="375" r:id="rId8"/>
    <p:sldId id="376" r:id="rId9"/>
    <p:sldId id="377" r:id="rId10"/>
    <p:sldId id="378" r:id="rId11"/>
    <p:sldId id="379" r:id="rId12"/>
    <p:sldId id="380" r:id="rId13"/>
    <p:sldId id="381" r:id="rId14"/>
    <p:sldId id="382" r:id="rId15"/>
    <p:sldId id="383" r:id="rId16"/>
    <p:sldId id="384" r:id="rId17"/>
    <p:sldId id="385" r:id="rId18"/>
    <p:sldId id="386" r:id="rId19"/>
    <p:sldId id="387" r:id="rId20"/>
    <p:sldId id="388" r:id="rId21"/>
    <p:sldId id="389" r:id="rId22"/>
    <p:sldId id="326" r:id="rId23"/>
    <p:sldId id="445"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574" autoAdjust="0"/>
  </p:normalViewPr>
  <p:slideViewPr>
    <p:cSldViewPr>
      <p:cViewPr>
        <p:scale>
          <a:sx n="60" d="100"/>
          <a:sy n="60" d="100"/>
        </p:scale>
        <p:origin x="163" y="619"/>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y Cebollero" userId="d39327243fa7a1e7" providerId="LiveId" clId="{5EC86670-FB47-46EA-9F0C-D34805E03567}"/>
    <pc:docChg chg="custSel addSld delSld modSld">
      <pc:chgData name="Jay Cebollero" userId="d39327243fa7a1e7" providerId="LiveId" clId="{5EC86670-FB47-46EA-9F0C-D34805E03567}" dt="2020-06-03T15:59:37.664" v="370" actId="6549"/>
      <pc:docMkLst>
        <pc:docMk/>
      </pc:docMkLst>
      <pc:sldChg chg="del">
        <pc:chgData name="Jay Cebollero" userId="d39327243fa7a1e7" providerId="LiveId" clId="{5EC86670-FB47-46EA-9F0C-D34805E03567}" dt="2020-06-03T15:45:39.611" v="0" actId="47"/>
        <pc:sldMkLst>
          <pc:docMk/>
          <pc:sldMk cId="0" sldId="259"/>
        </pc:sldMkLst>
      </pc:sldChg>
      <pc:sldChg chg="del">
        <pc:chgData name="Jay Cebollero" userId="d39327243fa7a1e7" providerId="LiveId" clId="{5EC86670-FB47-46EA-9F0C-D34805E03567}" dt="2020-06-03T15:45:39.611" v="0" actId="47"/>
        <pc:sldMkLst>
          <pc:docMk/>
          <pc:sldMk cId="0" sldId="260"/>
        </pc:sldMkLst>
      </pc:sldChg>
      <pc:sldChg chg="modSp mod">
        <pc:chgData name="Jay Cebollero" userId="d39327243fa7a1e7" providerId="LiveId" clId="{5EC86670-FB47-46EA-9F0C-D34805E03567}" dt="2020-06-03T15:47:47.858" v="26" actId="113"/>
        <pc:sldMkLst>
          <pc:docMk/>
          <pc:sldMk cId="0" sldId="263"/>
        </pc:sldMkLst>
        <pc:spChg chg="mod">
          <ac:chgData name="Jay Cebollero" userId="d39327243fa7a1e7" providerId="LiveId" clId="{5EC86670-FB47-46EA-9F0C-D34805E03567}" dt="2020-06-03T15:47:47.858" v="26" actId="113"/>
          <ac:spMkLst>
            <pc:docMk/>
            <pc:sldMk cId="0" sldId="263"/>
            <ac:spMk id="2" creationId="{0ED00768-DCF8-448A-9E7A-C4BBF71D56C1}"/>
          </ac:spMkLst>
        </pc:spChg>
      </pc:sldChg>
      <pc:sldChg chg="modSp mod">
        <pc:chgData name="Jay Cebollero" userId="d39327243fa7a1e7" providerId="LiveId" clId="{5EC86670-FB47-46EA-9F0C-D34805E03567}" dt="2020-06-03T15:48:15.683" v="36" actId="27636"/>
        <pc:sldMkLst>
          <pc:docMk/>
          <pc:sldMk cId="0" sldId="264"/>
        </pc:sldMkLst>
        <pc:spChg chg="mod">
          <ac:chgData name="Jay Cebollero" userId="d39327243fa7a1e7" providerId="LiveId" clId="{5EC86670-FB47-46EA-9F0C-D34805E03567}" dt="2020-06-03T15:48:15.683" v="36" actId="27636"/>
          <ac:spMkLst>
            <pc:docMk/>
            <pc:sldMk cId="0" sldId="264"/>
            <ac:spMk id="2" creationId="{096FF8DA-86CD-419F-9505-A46F26068802}"/>
          </ac:spMkLst>
        </pc:spChg>
      </pc:sldChg>
      <pc:sldChg chg="modSp mod">
        <pc:chgData name="Jay Cebollero" userId="d39327243fa7a1e7" providerId="LiveId" clId="{5EC86670-FB47-46EA-9F0C-D34805E03567}" dt="2020-06-03T15:49:36.418" v="51" actId="1037"/>
        <pc:sldMkLst>
          <pc:docMk/>
          <pc:sldMk cId="0" sldId="265"/>
        </pc:sldMkLst>
        <pc:spChg chg="mod">
          <ac:chgData name="Jay Cebollero" userId="d39327243fa7a1e7" providerId="LiveId" clId="{5EC86670-FB47-46EA-9F0C-D34805E03567}" dt="2020-06-03T15:49:07.194" v="46"/>
          <ac:spMkLst>
            <pc:docMk/>
            <pc:sldMk cId="0" sldId="265"/>
            <ac:spMk id="2" creationId="{6EED8E4B-788B-4C0A-ACDD-0D828693637E}"/>
          </ac:spMkLst>
        </pc:spChg>
        <pc:spChg chg="mod">
          <ac:chgData name="Jay Cebollero" userId="d39327243fa7a1e7" providerId="LiveId" clId="{5EC86670-FB47-46EA-9F0C-D34805E03567}" dt="2020-06-03T15:49:36.418" v="51" actId="1037"/>
          <ac:spMkLst>
            <pc:docMk/>
            <pc:sldMk cId="0" sldId="265"/>
            <ac:spMk id="3" creationId="{DBE20310-111B-40C4-B529-EBA9EE155829}"/>
          </ac:spMkLst>
        </pc:spChg>
      </pc:sldChg>
      <pc:sldChg chg="del">
        <pc:chgData name="Jay Cebollero" userId="d39327243fa7a1e7" providerId="LiveId" clId="{5EC86670-FB47-46EA-9F0C-D34805E03567}" dt="2020-06-03T15:45:39.611" v="0" actId="47"/>
        <pc:sldMkLst>
          <pc:docMk/>
          <pc:sldMk cId="0" sldId="271"/>
        </pc:sldMkLst>
      </pc:sldChg>
      <pc:sldChg chg="del">
        <pc:chgData name="Jay Cebollero" userId="d39327243fa7a1e7" providerId="LiveId" clId="{5EC86670-FB47-46EA-9F0C-D34805E03567}" dt="2020-06-03T15:45:39.611" v="0" actId="47"/>
        <pc:sldMkLst>
          <pc:docMk/>
          <pc:sldMk cId="0" sldId="272"/>
        </pc:sldMkLst>
      </pc:sldChg>
      <pc:sldChg chg="del">
        <pc:chgData name="Jay Cebollero" userId="d39327243fa7a1e7" providerId="LiveId" clId="{5EC86670-FB47-46EA-9F0C-D34805E03567}" dt="2020-06-03T15:45:39.611" v="0" actId="47"/>
        <pc:sldMkLst>
          <pc:docMk/>
          <pc:sldMk cId="0" sldId="273"/>
        </pc:sldMkLst>
      </pc:sldChg>
      <pc:sldChg chg="del">
        <pc:chgData name="Jay Cebollero" userId="d39327243fa7a1e7" providerId="LiveId" clId="{5EC86670-FB47-46EA-9F0C-D34805E03567}" dt="2020-06-03T15:45:39.611" v="0" actId="47"/>
        <pc:sldMkLst>
          <pc:docMk/>
          <pc:sldMk cId="0" sldId="274"/>
        </pc:sldMkLst>
      </pc:sldChg>
      <pc:sldChg chg="del">
        <pc:chgData name="Jay Cebollero" userId="d39327243fa7a1e7" providerId="LiveId" clId="{5EC86670-FB47-46EA-9F0C-D34805E03567}" dt="2020-06-03T15:45:39.611" v="0" actId="47"/>
        <pc:sldMkLst>
          <pc:docMk/>
          <pc:sldMk cId="0" sldId="275"/>
        </pc:sldMkLst>
      </pc:sldChg>
      <pc:sldChg chg="del">
        <pc:chgData name="Jay Cebollero" userId="d39327243fa7a1e7" providerId="LiveId" clId="{5EC86670-FB47-46EA-9F0C-D34805E03567}" dt="2020-06-03T15:45:39.611" v="0" actId="47"/>
        <pc:sldMkLst>
          <pc:docMk/>
          <pc:sldMk cId="0" sldId="276"/>
        </pc:sldMkLst>
      </pc:sldChg>
      <pc:sldChg chg="del">
        <pc:chgData name="Jay Cebollero" userId="d39327243fa7a1e7" providerId="LiveId" clId="{5EC86670-FB47-46EA-9F0C-D34805E03567}" dt="2020-06-03T15:45:39.611" v="0" actId="47"/>
        <pc:sldMkLst>
          <pc:docMk/>
          <pc:sldMk cId="0" sldId="277"/>
        </pc:sldMkLst>
      </pc:sldChg>
      <pc:sldChg chg="del">
        <pc:chgData name="Jay Cebollero" userId="d39327243fa7a1e7" providerId="LiveId" clId="{5EC86670-FB47-46EA-9F0C-D34805E03567}" dt="2020-06-03T15:45:39.611" v="0" actId="47"/>
        <pc:sldMkLst>
          <pc:docMk/>
          <pc:sldMk cId="0" sldId="278"/>
        </pc:sldMkLst>
      </pc:sldChg>
      <pc:sldChg chg="del">
        <pc:chgData name="Jay Cebollero" userId="d39327243fa7a1e7" providerId="LiveId" clId="{5EC86670-FB47-46EA-9F0C-D34805E03567}" dt="2020-06-03T15:45:39.611" v="0" actId="47"/>
        <pc:sldMkLst>
          <pc:docMk/>
          <pc:sldMk cId="0" sldId="279"/>
        </pc:sldMkLst>
      </pc:sldChg>
      <pc:sldChg chg="del">
        <pc:chgData name="Jay Cebollero" userId="d39327243fa7a1e7" providerId="LiveId" clId="{5EC86670-FB47-46EA-9F0C-D34805E03567}" dt="2020-06-03T15:45:39.611" v="0" actId="47"/>
        <pc:sldMkLst>
          <pc:docMk/>
          <pc:sldMk cId="0" sldId="280"/>
        </pc:sldMkLst>
      </pc:sldChg>
      <pc:sldChg chg="del">
        <pc:chgData name="Jay Cebollero" userId="d39327243fa7a1e7" providerId="LiveId" clId="{5EC86670-FB47-46EA-9F0C-D34805E03567}" dt="2020-06-03T15:45:39.611" v="0" actId="47"/>
        <pc:sldMkLst>
          <pc:docMk/>
          <pc:sldMk cId="0" sldId="281"/>
        </pc:sldMkLst>
      </pc:sldChg>
      <pc:sldChg chg="del">
        <pc:chgData name="Jay Cebollero" userId="d39327243fa7a1e7" providerId="LiveId" clId="{5EC86670-FB47-46EA-9F0C-D34805E03567}" dt="2020-06-03T15:45:39.611" v="0" actId="47"/>
        <pc:sldMkLst>
          <pc:docMk/>
          <pc:sldMk cId="0" sldId="282"/>
        </pc:sldMkLst>
      </pc:sldChg>
      <pc:sldChg chg="del">
        <pc:chgData name="Jay Cebollero" userId="d39327243fa7a1e7" providerId="LiveId" clId="{5EC86670-FB47-46EA-9F0C-D34805E03567}" dt="2020-06-03T15:45:39.611" v="0" actId="47"/>
        <pc:sldMkLst>
          <pc:docMk/>
          <pc:sldMk cId="0" sldId="283"/>
        </pc:sldMkLst>
      </pc:sldChg>
      <pc:sldChg chg="del">
        <pc:chgData name="Jay Cebollero" userId="d39327243fa7a1e7" providerId="LiveId" clId="{5EC86670-FB47-46EA-9F0C-D34805E03567}" dt="2020-06-03T15:45:39.611" v="0" actId="47"/>
        <pc:sldMkLst>
          <pc:docMk/>
          <pc:sldMk cId="0" sldId="284"/>
        </pc:sldMkLst>
      </pc:sldChg>
      <pc:sldChg chg="del">
        <pc:chgData name="Jay Cebollero" userId="d39327243fa7a1e7" providerId="LiveId" clId="{5EC86670-FB47-46EA-9F0C-D34805E03567}" dt="2020-06-03T15:45:39.611" v="0" actId="47"/>
        <pc:sldMkLst>
          <pc:docMk/>
          <pc:sldMk cId="0" sldId="285"/>
        </pc:sldMkLst>
      </pc:sldChg>
      <pc:sldChg chg="del">
        <pc:chgData name="Jay Cebollero" userId="d39327243fa7a1e7" providerId="LiveId" clId="{5EC86670-FB47-46EA-9F0C-D34805E03567}" dt="2020-06-03T15:45:39.611" v="0" actId="47"/>
        <pc:sldMkLst>
          <pc:docMk/>
          <pc:sldMk cId="0" sldId="286"/>
        </pc:sldMkLst>
      </pc:sldChg>
      <pc:sldChg chg="del">
        <pc:chgData name="Jay Cebollero" userId="d39327243fa7a1e7" providerId="LiveId" clId="{5EC86670-FB47-46EA-9F0C-D34805E03567}" dt="2020-06-03T15:45:39.611" v="0" actId="47"/>
        <pc:sldMkLst>
          <pc:docMk/>
          <pc:sldMk cId="0" sldId="287"/>
        </pc:sldMkLst>
      </pc:sldChg>
      <pc:sldChg chg="del">
        <pc:chgData name="Jay Cebollero" userId="d39327243fa7a1e7" providerId="LiveId" clId="{5EC86670-FB47-46EA-9F0C-D34805E03567}" dt="2020-06-03T15:45:39.611" v="0" actId="47"/>
        <pc:sldMkLst>
          <pc:docMk/>
          <pc:sldMk cId="0" sldId="288"/>
        </pc:sldMkLst>
      </pc:sldChg>
      <pc:sldChg chg="del">
        <pc:chgData name="Jay Cebollero" userId="d39327243fa7a1e7" providerId="LiveId" clId="{5EC86670-FB47-46EA-9F0C-D34805E03567}" dt="2020-06-03T15:45:39.611" v="0" actId="47"/>
        <pc:sldMkLst>
          <pc:docMk/>
          <pc:sldMk cId="0" sldId="289"/>
        </pc:sldMkLst>
      </pc:sldChg>
      <pc:sldChg chg="del">
        <pc:chgData name="Jay Cebollero" userId="d39327243fa7a1e7" providerId="LiveId" clId="{5EC86670-FB47-46EA-9F0C-D34805E03567}" dt="2020-06-03T15:45:39.611" v="0" actId="47"/>
        <pc:sldMkLst>
          <pc:docMk/>
          <pc:sldMk cId="0" sldId="290"/>
        </pc:sldMkLst>
      </pc:sldChg>
      <pc:sldChg chg="del">
        <pc:chgData name="Jay Cebollero" userId="d39327243fa7a1e7" providerId="LiveId" clId="{5EC86670-FB47-46EA-9F0C-D34805E03567}" dt="2020-06-03T15:45:39.611" v="0" actId="47"/>
        <pc:sldMkLst>
          <pc:docMk/>
          <pc:sldMk cId="0" sldId="291"/>
        </pc:sldMkLst>
      </pc:sldChg>
      <pc:sldChg chg="del">
        <pc:chgData name="Jay Cebollero" userId="d39327243fa7a1e7" providerId="LiveId" clId="{5EC86670-FB47-46EA-9F0C-D34805E03567}" dt="2020-06-03T15:45:39.611" v="0" actId="47"/>
        <pc:sldMkLst>
          <pc:docMk/>
          <pc:sldMk cId="0" sldId="292"/>
        </pc:sldMkLst>
      </pc:sldChg>
      <pc:sldChg chg="del">
        <pc:chgData name="Jay Cebollero" userId="d39327243fa7a1e7" providerId="LiveId" clId="{5EC86670-FB47-46EA-9F0C-D34805E03567}" dt="2020-06-03T15:45:39.611" v="0" actId="47"/>
        <pc:sldMkLst>
          <pc:docMk/>
          <pc:sldMk cId="0" sldId="293"/>
        </pc:sldMkLst>
      </pc:sldChg>
      <pc:sldChg chg="del">
        <pc:chgData name="Jay Cebollero" userId="d39327243fa7a1e7" providerId="LiveId" clId="{5EC86670-FB47-46EA-9F0C-D34805E03567}" dt="2020-06-03T15:45:39.611" v="0" actId="47"/>
        <pc:sldMkLst>
          <pc:docMk/>
          <pc:sldMk cId="0" sldId="294"/>
        </pc:sldMkLst>
      </pc:sldChg>
      <pc:sldChg chg="del">
        <pc:chgData name="Jay Cebollero" userId="d39327243fa7a1e7" providerId="LiveId" clId="{5EC86670-FB47-46EA-9F0C-D34805E03567}" dt="2020-06-03T15:45:39.611" v="0" actId="47"/>
        <pc:sldMkLst>
          <pc:docMk/>
          <pc:sldMk cId="0" sldId="295"/>
        </pc:sldMkLst>
      </pc:sldChg>
      <pc:sldChg chg="del">
        <pc:chgData name="Jay Cebollero" userId="d39327243fa7a1e7" providerId="LiveId" clId="{5EC86670-FB47-46EA-9F0C-D34805E03567}" dt="2020-06-03T15:45:39.611" v="0" actId="47"/>
        <pc:sldMkLst>
          <pc:docMk/>
          <pc:sldMk cId="0" sldId="296"/>
        </pc:sldMkLst>
      </pc:sldChg>
      <pc:sldChg chg="del">
        <pc:chgData name="Jay Cebollero" userId="d39327243fa7a1e7" providerId="LiveId" clId="{5EC86670-FB47-46EA-9F0C-D34805E03567}" dt="2020-06-03T15:45:39.611" v="0" actId="47"/>
        <pc:sldMkLst>
          <pc:docMk/>
          <pc:sldMk cId="0" sldId="297"/>
        </pc:sldMkLst>
      </pc:sldChg>
      <pc:sldChg chg="del">
        <pc:chgData name="Jay Cebollero" userId="d39327243fa7a1e7" providerId="LiveId" clId="{5EC86670-FB47-46EA-9F0C-D34805E03567}" dt="2020-06-03T15:45:39.611" v="0" actId="47"/>
        <pc:sldMkLst>
          <pc:docMk/>
          <pc:sldMk cId="0" sldId="298"/>
        </pc:sldMkLst>
      </pc:sldChg>
      <pc:sldChg chg="del">
        <pc:chgData name="Jay Cebollero" userId="d39327243fa7a1e7" providerId="LiveId" clId="{5EC86670-FB47-46EA-9F0C-D34805E03567}" dt="2020-06-03T15:45:39.611" v="0" actId="47"/>
        <pc:sldMkLst>
          <pc:docMk/>
          <pc:sldMk cId="0" sldId="302"/>
        </pc:sldMkLst>
      </pc:sldChg>
      <pc:sldChg chg="del">
        <pc:chgData name="Jay Cebollero" userId="d39327243fa7a1e7" providerId="LiveId" clId="{5EC86670-FB47-46EA-9F0C-D34805E03567}" dt="2020-06-03T15:45:39.611" v="0" actId="47"/>
        <pc:sldMkLst>
          <pc:docMk/>
          <pc:sldMk cId="0" sldId="303"/>
        </pc:sldMkLst>
      </pc:sldChg>
      <pc:sldChg chg="del">
        <pc:chgData name="Jay Cebollero" userId="d39327243fa7a1e7" providerId="LiveId" clId="{5EC86670-FB47-46EA-9F0C-D34805E03567}" dt="2020-06-03T15:45:39.611" v="0" actId="47"/>
        <pc:sldMkLst>
          <pc:docMk/>
          <pc:sldMk cId="0" sldId="304"/>
        </pc:sldMkLst>
      </pc:sldChg>
      <pc:sldChg chg="del">
        <pc:chgData name="Jay Cebollero" userId="d39327243fa7a1e7" providerId="LiveId" clId="{5EC86670-FB47-46EA-9F0C-D34805E03567}" dt="2020-06-03T15:45:39.611" v="0" actId="47"/>
        <pc:sldMkLst>
          <pc:docMk/>
          <pc:sldMk cId="0" sldId="305"/>
        </pc:sldMkLst>
      </pc:sldChg>
      <pc:sldChg chg="del">
        <pc:chgData name="Jay Cebollero" userId="d39327243fa7a1e7" providerId="LiveId" clId="{5EC86670-FB47-46EA-9F0C-D34805E03567}" dt="2020-06-03T15:45:39.611" v="0" actId="47"/>
        <pc:sldMkLst>
          <pc:docMk/>
          <pc:sldMk cId="0" sldId="306"/>
        </pc:sldMkLst>
      </pc:sldChg>
      <pc:sldChg chg="del">
        <pc:chgData name="Jay Cebollero" userId="d39327243fa7a1e7" providerId="LiveId" clId="{5EC86670-FB47-46EA-9F0C-D34805E03567}" dt="2020-06-03T15:45:39.611" v="0" actId="47"/>
        <pc:sldMkLst>
          <pc:docMk/>
          <pc:sldMk cId="0" sldId="307"/>
        </pc:sldMkLst>
      </pc:sldChg>
      <pc:sldChg chg="del">
        <pc:chgData name="Jay Cebollero" userId="d39327243fa7a1e7" providerId="LiveId" clId="{5EC86670-FB47-46EA-9F0C-D34805E03567}" dt="2020-06-03T15:45:39.611" v="0" actId="47"/>
        <pc:sldMkLst>
          <pc:docMk/>
          <pc:sldMk cId="0" sldId="308"/>
        </pc:sldMkLst>
      </pc:sldChg>
      <pc:sldChg chg="del">
        <pc:chgData name="Jay Cebollero" userId="d39327243fa7a1e7" providerId="LiveId" clId="{5EC86670-FB47-46EA-9F0C-D34805E03567}" dt="2020-06-03T15:45:39.611" v="0" actId="47"/>
        <pc:sldMkLst>
          <pc:docMk/>
          <pc:sldMk cId="0" sldId="309"/>
        </pc:sldMkLst>
      </pc:sldChg>
      <pc:sldChg chg="del">
        <pc:chgData name="Jay Cebollero" userId="d39327243fa7a1e7" providerId="LiveId" clId="{5EC86670-FB47-46EA-9F0C-D34805E03567}" dt="2020-06-03T15:45:39.611" v="0" actId="47"/>
        <pc:sldMkLst>
          <pc:docMk/>
          <pc:sldMk cId="0" sldId="310"/>
        </pc:sldMkLst>
      </pc:sldChg>
      <pc:sldChg chg="del">
        <pc:chgData name="Jay Cebollero" userId="d39327243fa7a1e7" providerId="LiveId" clId="{5EC86670-FB47-46EA-9F0C-D34805E03567}" dt="2020-06-03T15:45:39.611" v="0" actId="47"/>
        <pc:sldMkLst>
          <pc:docMk/>
          <pc:sldMk cId="0" sldId="311"/>
        </pc:sldMkLst>
      </pc:sldChg>
      <pc:sldChg chg="del">
        <pc:chgData name="Jay Cebollero" userId="d39327243fa7a1e7" providerId="LiveId" clId="{5EC86670-FB47-46EA-9F0C-D34805E03567}" dt="2020-06-03T15:45:39.611" v="0" actId="47"/>
        <pc:sldMkLst>
          <pc:docMk/>
          <pc:sldMk cId="0" sldId="312"/>
        </pc:sldMkLst>
      </pc:sldChg>
      <pc:sldChg chg="del">
        <pc:chgData name="Jay Cebollero" userId="d39327243fa7a1e7" providerId="LiveId" clId="{5EC86670-FB47-46EA-9F0C-D34805E03567}" dt="2020-06-03T15:45:39.611" v="0" actId="47"/>
        <pc:sldMkLst>
          <pc:docMk/>
          <pc:sldMk cId="0" sldId="313"/>
        </pc:sldMkLst>
      </pc:sldChg>
      <pc:sldChg chg="add">
        <pc:chgData name="Jay Cebollero" userId="d39327243fa7a1e7" providerId="LiveId" clId="{5EC86670-FB47-46EA-9F0C-D34805E03567}" dt="2020-06-03T15:46:02.761" v="1"/>
        <pc:sldMkLst>
          <pc:docMk/>
          <pc:sldMk cId="0" sldId="326"/>
        </pc:sldMkLst>
      </pc:sldChg>
      <pc:sldChg chg="del">
        <pc:chgData name="Jay Cebollero" userId="d39327243fa7a1e7" providerId="LiveId" clId="{5EC86670-FB47-46EA-9F0C-D34805E03567}" dt="2020-06-03T15:45:39.611" v="0" actId="47"/>
        <pc:sldMkLst>
          <pc:docMk/>
          <pc:sldMk cId="0" sldId="363"/>
        </pc:sldMkLst>
      </pc:sldChg>
      <pc:sldChg chg="del">
        <pc:chgData name="Jay Cebollero" userId="d39327243fa7a1e7" providerId="LiveId" clId="{5EC86670-FB47-46EA-9F0C-D34805E03567}" dt="2020-06-03T15:45:39.611" v="0" actId="47"/>
        <pc:sldMkLst>
          <pc:docMk/>
          <pc:sldMk cId="0" sldId="364"/>
        </pc:sldMkLst>
      </pc:sldChg>
      <pc:sldChg chg="del">
        <pc:chgData name="Jay Cebollero" userId="d39327243fa7a1e7" providerId="LiveId" clId="{5EC86670-FB47-46EA-9F0C-D34805E03567}" dt="2020-06-03T15:45:39.611" v="0" actId="47"/>
        <pc:sldMkLst>
          <pc:docMk/>
          <pc:sldMk cId="0" sldId="365"/>
        </pc:sldMkLst>
      </pc:sldChg>
      <pc:sldChg chg="del">
        <pc:chgData name="Jay Cebollero" userId="d39327243fa7a1e7" providerId="LiveId" clId="{5EC86670-FB47-46EA-9F0C-D34805E03567}" dt="2020-06-03T15:45:39.611" v="0" actId="47"/>
        <pc:sldMkLst>
          <pc:docMk/>
          <pc:sldMk cId="3802147816" sldId="366"/>
        </pc:sldMkLst>
      </pc:sldChg>
      <pc:sldChg chg="del">
        <pc:chgData name="Jay Cebollero" userId="d39327243fa7a1e7" providerId="LiveId" clId="{5EC86670-FB47-46EA-9F0C-D34805E03567}" dt="2020-06-03T15:45:39.611" v="0" actId="47"/>
        <pc:sldMkLst>
          <pc:docMk/>
          <pc:sldMk cId="0" sldId="367"/>
        </pc:sldMkLst>
      </pc:sldChg>
      <pc:sldChg chg="del">
        <pc:chgData name="Jay Cebollero" userId="d39327243fa7a1e7" providerId="LiveId" clId="{5EC86670-FB47-46EA-9F0C-D34805E03567}" dt="2020-06-03T15:45:39.611" v="0" actId="47"/>
        <pc:sldMkLst>
          <pc:docMk/>
          <pc:sldMk cId="0" sldId="368"/>
        </pc:sldMkLst>
      </pc:sldChg>
      <pc:sldChg chg="del">
        <pc:chgData name="Jay Cebollero" userId="d39327243fa7a1e7" providerId="LiveId" clId="{5EC86670-FB47-46EA-9F0C-D34805E03567}" dt="2020-06-03T15:45:39.611" v="0" actId="47"/>
        <pc:sldMkLst>
          <pc:docMk/>
          <pc:sldMk cId="0" sldId="369"/>
        </pc:sldMkLst>
      </pc:sldChg>
      <pc:sldChg chg="del">
        <pc:chgData name="Jay Cebollero" userId="d39327243fa7a1e7" providerId="LiveId" clId="{5EC86670-FB47-46EA-9F0C-D34805E03567}" dt="2020-06-03T15:45:39.611" v="0" actId="47"/>
        <pc:sldMkLst>
          <pc:docMk/>
          <pc:sldMk cId="0" sldId="370"/>
        </pc:sldMkLst>
      </pc:sldChg>
      <pc:sldChg chg="del">
        <pc:chgData name="Jay Cebollero" userId="d39327243fa7a1e7" providerId="LiveId" clId="{5EC86670-FB47-46EA-9F0C-D34805E03567}" dt="2020-06-03T15:45:39.611" v="0" actId="47"/>
        <pc:sldMkLst>
          <pc:docMk/>
          <pc:sldMk cId="0" sldId="371"/>
        </pc:sldMkLst>
      </pc:sldChg>
      <pc:sldChg chg="modSp mod">
        <pc:chgData name="Jay Cebollero" userId="d39327243fa7a1e7" providerId="LiveId" clId="{5EC86670-FB47-46EA-9F0C-D34805E03567}" dt="2020-06-03T15:46:56.727" v="20" actId="1036"/>
        <pc:sldMkLst>
          <pc:docMk/>
          <pc:sldMk cId="0" sldId="372"/>
        </pc:sldMkLst>
        <pc:spChg chg="mod">
          <ac:chgData name="Jay Cebollero" userId="d39327243fa7a1e7" providerId="LiveId" clId="{5EC86670-FB47-46EA-9F0C-D34805E03567}" dt="2020-06-03T15:46:36.761" v="11" actId="1035"/>
          <ac:spMkLst>
            <pc:docMk/>
            <pc:sldMk cId="0" sldId="372"/>
            <ac:spMk id="2" creationId="{C5B825B5-4F0F-450D-91A1-612B574D7C5A}"/>
          </ac:spMkLst>
        </pc:spChg>
        <pc:spChg chg="mod">
          <ac:chgData name="Jay Cebollero" userId="d39327243fa7a1e7" providerId="LiveId" clId="{5EC86670-FB47-46EA-9F0C-D34805E03567}" dt="2020-06-03T15:46:56.727" v="20" actId="1036"/>
          <ac:spMkLst>
            <pc:docMk/>
            <pc:sldMk cId="0" sldId="372"/>
            <ac:spMk id="3" creationId="{EDECFDC3-BB68-4525-B7F0-99487957331B}"/>
          </ac:spMkLst>
        </pc:spChg>
      </pc:sldChg>
      <pc:sldChg chg="modSp mod">
        <pc:chgData name="Jay Cebollero" userId="d39327243fa7a1e7" providerId="LiveId" clId="{5EC86670-FB47-46EA-9F0C-D34805E03567}" dt="2020-06-03T15:48:37.554" v="39" actId="27636"/>
        <pc:sldMkLst>
          <pc:docMk/>
          <pc:sldMk cId="0" sldId="373"/>
        </pc:sldMkLst>
        <pc:spChg chg="mod">
          <ac:chgData name="Jay Cebollero" userId="d39327243fa7a1e7" providerId="LiveId" clId="{5EC86670-FB47-46EA-9F0C-D34805E03567}" dt="2020-06-03T15:48:37.554" v="39" actId="27636"/>
          <ac:spMkLst>
            <pc:docMk/>
            <pc:sldMk cId="0" sldId="373"/>
            <ac:spMk id="2" creationId="{A1F7A796-A4C6-4D0D-AFC7-5A6FBEDB6251}"/>
          </ac:spMkLst>
        </pc:spChg>
      </pc:sldChg>
      <pc:sldChg chg="modSp mod">
        <pc:chgData name="Jay Cebollero" userId="d39327243fa7a1e7" providerId="LiveId" clId="{5EC86670-FB47-46EA-9F0C-D34805E03567}" dt="2020-06-03T15:49:16.686" v="47"/>
        <pc:sldMkLst>
          <pc:docMk/>
          <pc:sldMk cId="0" sldId="374"/>
        </pc:sldMkLst>
        <pc:spChg chg="mod">
          <ac:chgData name="Jay Cebollero" userId="d39327243fa7a1e7" providerId="LiveId" clId="{5EC86670-FB47-46EA-9F0C-D34805E03567}" dt="2020-06-03T15:49:16.686" v="47"/>
          <ac:spMkLst>
            <pc:docMk/>
            <pc:sldMk cId="0" sldId="374"/>
            <ac:spMk id="2" creationId="{3D1E70BF-B224-4BA6-8BEF-0B1844190DD0}"/>
          </ac:spMkLst>
        </pc:spChg>
      </pc:sldChg>
      <pc:sldChg chg="modSp mod">
        <pc:chgData name="Jay Cebollero" userId="d39327243fa7a1e7" providerId="LiveId" clId="{5EC86670-FB47-46EA-9F0C-D34805E03567}" dt="2020-06-03T15:50:35.479" v="80" actId="1036"/>
        <pc:sldMkLst>
          <pc:docMk/>
          <pc:sldMk cId="0" sldId="375"/>
        </pc:sldMkLst>
        <pc:spChg chg="mod">
          <ac:chgData name="Jay Cebollero" userId="d39327243fa7a1e7" providerId="LiveId" clId="{5EC86670-FB47-46EA-9F0C-D34805E03567}" dt="2020-06-03T15:50:22.572" v="72" actId="1035"/>
          <ac:spMkLst>
            <pc:docMk/>
            <pc:sldMk cId="0" sldId="375"/>
            <ac:spMk id="2" creationId="{61B3BA49-CB4C-4D7A-9E7B-E09C07F361BF}"/>
          </ac:spMkLst>
        </pc:spChg>
        <pc:spChg chg="mod">
          <ac:chgData name="Jay Cebollero" userId="d39327243fa7a1e7" providerId="LiveId" clId="{5EC86670-FB47-46EA-9F0C-D34805E03567}" dt="2020-06-03T15:50:35.479" v="80" actId="1036"/>
          <ac:spMkLst>
            <pc:docMk/>
            <pc:sldMk cId="0" sldId="375"/>
            <ac:spMk id="3" creationId="{3285A34E-0EEA-410E-BDC9-71C0211C2DD9}"/>
          </ac:spMkLst>
        </pc:spChg>
      </pc:sldChg>
      <pc:sldChg chg="modSp mod">
        <pc:chgData name="Jay Cebollero" userId="d39327243fa7a1e7" providerId="LiveId" clId="{5EC86670-FB47-46EA-9F0C-D34805E03567}" dt="2020-06-03T15:51:20.083" v="107" actId="1035"/>
        <pc:sldMkLst>
          <pc:docMk/>
          <pc:sldMk cId="0" sldId="376"/>
        </pc:sldMkLst>
        <pc:spChg chg="mod">
          <ac:chgData name="Jay Cebollero" userId="d39327243fa7a1e7" providerId="LiveId" clId="{5EC86670-FB47-46EA-9F0C-D34805E03567}" dt="2020-06-03T15:50:45.728" v="82"/>
          <ac:spMkLst>
            <pc:docMk/>
            <pc:sldMk cId="0" sldId="376"/>
            <ac:spMk id="2" creationId="{A7524BD5-22AD-4BDD-8D39-7DF56727F012}"/>
          </ac:spMkLst>
        </pc:spChg>
        <pc:spChg chg="mod">
          <ac:chgData name="Jay Cebollero" userId="d39327243fa7a1e7" providerId="LiveId" clId="{5EC86670-FB47-46EA-9F0C-D34805E03567}" dt="2020-06-03T15:51:20.083" v="107" actId="1035"/>
          <ac:spMkLst>
            <pc:docMk/>
            <pc:sldMk cId="0" sldId="376"/>
            <ac:spMk id="3" creationId="{2FC6C66E-7DE4-4CA9-A91B-FF63ED874020}"/>
          </ac:spMkLst>
        </pc:spChg>
      </pc:sldChg>
      <pc:sldChg chg="modSp mod">
        <pc:chgData name="Jay Cebollero" userId="d39327243fa7a1e7" providerId="LiveId" clId="{5EC86670-FB47-46EA-9F0C-D34805E03567}" dt="2020-06-03T15:51:50.656" v="117" actId="14100"/>
        <pc:sldMkLst>
          <pc:docMk/>
          <pc:sldMk cId="0" sldId="377"/>
        </pc:sldMkLst>
        <pc:spChg chg="mod">
          <ac:chgData name="Jay Cebollero" userId="d39327243fa7a1e7" providerId="LiveId" clId="{5EC86670-FB47-46EA-9F0C-D34805E03567}" dt="2020-06-03T15:51:50.656" v="117" actId="14100"/>
          <ac:spMkLst>
            <pc:docMk/>
            <pc:sldMk cId="0" sldId="377"/>
            <ac:spMk id="2" creationId="{0567EFC4-419B-4E83-B48B-FC32C07E0B38}"/>
          </ac:spMkLst>
        </pc:spChg>
      </pc:sldChg>
      <pc:sldChg chg="modSp mod">
        <pc:chgData name="Jay Cebollero" userId="d39327243fa7a1e7" providerId="LiveId" clId="{5EC86670-FB47-46EA-9F0C-D34805E03567}" dt="2020-06-03T15:52:23.705" v="126" actId="1037"/>
        <pc:sldMkLst>
          <pc:docMk/>
          <pc:sldMk cId="0" sldId="378"/>
        </pc:sldMkLst>
        <pc:spChg chg="mod">
          <ac:chgData name="Jay Cebollero" userId="d39327243fa7a1e7" providerId="LiveId" clId="{5EC86670-FB47-46EA-9F0C-D34805E03567}" dt="2020-06-03T15:52:17.628" v="122"/>
          <ac:spMkLst>
            <pc:docMk/>
            <pc:sldMk cId="0" sldId="378"/>
            <ac:spMk id="2" creationId="{A8CEFF48-838D-4B60-AD4A-91F784D732CF}"/>
          </ac:spMkLst>
        </pc:spChg>
        <pc:spChg chg="mod">
          <ac:chgData name="Jay Cebollero" userId="d39327243fa7a1e7" providerId="LiveId" clId="{5EC86670-FB47-46EA-9F0C-D34805E03567}" dt="2020-06-03T15:52:23.705" v="126" actId="1037"/>
          <ac:spMkLst>
            <pc:docMk/>
            <pc:sldMk cId="0" sldId="378"/>
            <ac:spMk id="3" creationId="{C084DF0D-A777-495F-A29C-56779344F2CB}"/>
          </ac:spMkLst>
        </pc:spChg>
      </pc:sldChg>
      <pc:sldChg chg="modSp mod">
        <pc:chgData name="Jay Cebollero" userId="d39327243fa7a1e7" providerId="LiveId" clId="{5EC86670-FB47-46EA-9F0C-D34805E03567}" dt="2020-06-03T15:59:37.664" v="370" actId="6549"/>
        <pc:sldMkLst>
          <pc:docMk/>
          <pc:sldMk cId="0" sldId="379"/>
        </pc:sldMkLst>
        <pc:spChg chg="mod">
          <ac:chgData name="Jay Cebollero" userId="d39327243fa7a1e7" providerId="LiveId" clId="{5EC86670-FB47-46EA-9F0C-D34805E03567}" dt="2020-06-03T15:59:37.664" v="370" actId="6549"/>
          <ac:spMkLst>
            <pc:docMk/>
            <pc:sldMk cId="0" sldId="379"/>
            <ac:spMk id="2" creationId="{9F39EDCC-57AD-4716-8438-0468B41EF99C}"/>
          </ac:spMkLst>
        </pc:spChg>
        <pc:spChg chg="mod">
          <ac:chgData name="Jay Cebollero" userId="d39327243fa7a1e7" providerId="LiveId" clId="{5EC86670-FB47-46EA-9F0C-D34805E03567}" dt="2020-06-03T15:52:44.454" v="141" actId="1038"/>
          <ac:spMkLst>
            <pc:docMk/>
            <pc:sldMk cId="0" sldId="379"/>
            <ac:spMk id="3" creationId="{6BB475F6-9C41-4EDE-8970-3F3AC74C14E3}"/>
          </ac:spMkLst>
        </pc:spChg>
      </pc:sldChg>
      <pc:sldChg chg="modSp mod">
        <pc:chgData name="Jay Cebollero" userId="d39327243fa7a1e7" providerId="LiveId" clId="{5EC86670-FB47-46EA-9F0C-D34805E03567}" dt="2020-06-03T15:53:07.049" v="150" actId="1038"/>
        <pc:sldMkLst>
          <pc:docMk/>
          <pc:sldMk cId="0" sldId="380"/>
        </pc:sldMkLst>
        <pc:spChg chg="mod">
          <ac:chgData name="Jay Cebollero" userId="d39327243fa7a1e7" providerId="LiveId" clId="{5EC86670-FB47-46EA-9F0C-D34805E03567}" dt="2020-06-03T15:53:00.112" v="145" actId="113"/>
          <ac:spMkLst>
            <pc:docMk/>
            <pc:sldMk cId="0" sldId="380"/>
            <ac:spMk id="2" creationId="{99875BA7-D89C-488F-A839-B09468BCD18B}"/>
          </ac:spMkLst>
        </pc:spChg>
        <pc:spChg chg="mod">
          <ac:chgData name="Jay Cebollero" userId="d39327243fa7a1e7" providerId="LiveId" clId="{5EC86670-FB47-46EA-9F0C-D34805E03567}" dt="2020-06-03T15:53:07.049" v="150" actId="1038"/>
          <ac:spMkLst>
            <pc:docMk/>
            <pc:sldMk cId="0" sldId="380"/>
            <ac:spMk id="3" creationId="{3F998DD1-F3BB-4124-9421-67E0930751AA}"/>
          </ac:spMkLst>
        </pc:spChg>
      </pc:sldChg>
      <pc:sldChg chg="modSp mod">
        <pc:chgData name="Jay Cebollero" userId="d39327243fa7a1e7" providerId="LiveId" clId="{5EC86670-FB47-46EA-9F0C-D34805E03567}" dt="2020-06-03T15:53:32.651" v="161" actId="1037"/>
        <pc:sldMkLst>
          <pc:docMk/>
          <pc:sldMk cId="0" sldId="381"/>
        </pc:sldMkLst>
        <pc:spChg chg="mod">
          <ac:chgData name="Jay Cebollero" userId="d39327243fa7a1e7" providerId="LiveId" clId="{5EC86670-FB47-46EA-9F0C-D34805E03567}" dt="2020-06-03T15:53:24.833" v="155"/>
          <ac:spMkLst>
            <pc:docMk/>
            <pc:sldMk cId="0" sldId="381"/>
            <ac:spMk id="2" creationId="{54FF9C2F-CEAF-45D9-9CB7-174106F340ED}"/>
          </ac:spMkLst>
        </pc:spChg>
        <pc:spChg chg="mod">
          <ac:chgData name="Jay Cebollero" userId="d39327243fa7a1e7" providerId="LiveId" clId="{5EC86670-FB47-46EA-9F0C-D34805E03567}" dt="2020-06-03T15:53:32.651" v="161" actId="1037"/>
          <ac:spMkLst>
            <pc:docMk/>
            <pc:sldMk cId="0" sldId="381"/>
            <ac:spMk id="3" creationId="{DF1C4C2B-E0FC-4D65-B5BE-C78A0F9D1848}"/>
          </ac:spMkLst>
        </pc:spChg>
      </pc:sldChg>
      <pc:sldChg chg="modSp mod">
        <pc:chgData name="Jay Cebollero" userId="d39327243fa7a1e7" providerId="LiveId" clId="{5EC86670-FB47-46EA-9F0C-D34805E03567}" dt="2020-06-03T15:53:55.929" v="171" actId="1037"/>
        <pc:sldMkLst>
          <pc:docMk/>
          <pc:sldMk cId="0" sldId="382"/>
        </pc:sldMkLst>
        <pc:spChg chg="mod">
          <ac:chgData name="Jay Cebollero" userId="d39327243fa7a1e7" providerId="LiveId" clId="{5EC86670-FB47-46EA-9F0C-D34805E03567}" dt="2020-06-03T15:53:47.230" v="166"/>
          <ac:spMkLst>
            <pc:docMk/>
            <pc:sldMk cId="0" sldId="382"/>
            <ac:spMk id="2" creationId="{688A6F1D-41DF-41FF-8958-361E6EE24CC7}"/>
          </ac:spMkLst>
        </pc:spChg>
        <pc:spChg chg="mod">
          <ac:chgData name="Jay Cebollero" userId="d39327243fa7a1e7" providerId="LiveId" clId="{5EC86670-FB47-46EA-9F0C-D34805E03567}" dt="2020-06-03T15:53:55.929" v="171" actId="1037"/>
          <ac:spMkLst>
            <pc:docMk/>
            <pc:sldMk cId="0" sldId="382"/>
            <ac:spMk id="3" creationId="{40B71AA4-8AD9-4783-86F7-60C0CE4B2A0F}"/>
          </ac:spMkLst>
        </pc:spChg>
      </pc:sldChg>
      <pc:sldChg chg="modSp mod">
        <pc:chgData name="Jay Cebollero" userId="d39327243fa7a1e7" providerId="LiveId" clId="{5EC86670-FB47-46EA-9F0C-D34805E03567}" dt="2020-06-03T15:54:17.424" v="176" actId="14100"/>
        <pc:sldMkLst>
          <pc:docMk/>
          <pc:sldMk cId="0" sldId="383"/>
        </pc:sldMkLst>
        <pc:spChg chg="mod">
          <ac:chgData name="Jay Cebollero" userId="d39327243fa7a1e7" providerId="LiveId" clId="{5EC86670-FB47-46EA-9F0C-D34805E03567}" dt="2020-06-03T15:54:06.773" v="175"/>
          <ac:spMkLst>
            <pc:docMk/>
            <pc:sldMk cId="0" sldId="383"/>
            <ac:spMk id="2" creationId="{C0362B4E-C5C0-4CAB-8849-49D99CDF86A1}"/>
          </ac:spMkLst>
        </pc:spChg>
        <pc:spChg chg="mod">
          <ac:chgData name="Jay Cebollero" userId="d39327243fa7a1e7" providerId="LiveId" clId="{5EC86670-FB47-46EA-9F0C-D34805E03567}" dt="2020-06-03T15:54:17.424" v="176" actId="14100"/>
          <ac:spMkLst>
            <pc:docMk/>
            <pc:sldMk cId="0" sldId="383"/>
            <ac:spMk id="3" creationId="{B8C843F2-CE21-4F88-A567-E75788F1417A}"/>
          </ac:spMkLst>
        </pc:spChg>
      </pc:sldChg>
      <pc:sldChg chg="modSp mod">
        <pc:chgData name="Jay Cebollero" userId="d39327243fa7a1e7" providerId="LiveId" clId="{5EC86670-FB47-46EA-9F0C-D34805E03567}" dt="2020-06-03T15:54:38.255" v="181"/>
        <pc:sldMkLst>
          <pc:docMk/>
          <pc:sldMk cId="0" sldId="384"/>
        </pc:sldMkLst>
        <pc:spChg chg="mod">
          <ac:chgData name="Jay Cebollero" userId="d39327243fa7a1e7" providerId="LiveId" clId="{5EC86670-FB47-46EA-9F0C-D34805E03567}" dt="2020-06-03T15:54:38.255" v="181"/>
          <ac:spMkLst>
            <pc:docMk/>
            <pc:sldMk cId="0" sldId="384"/>
            <ac:spMk id="2" creationId="{D6815675-9F12-4E1A-B763-855291EED0A1}"/>
          </ac:spMkLst>
        </pc:spChg>
      </pc:sldChg>
      <pc:sldChg chg="modSp mod">
        <pc:chgData name="Jay Cebollero" userId="d39327243fa7a1e7" providerId="LiveId" clId="{5EC86670-FB47-46EA-9F0C-D34805E03567}" dt="2020-06-03T15:56:44.565" v="308" actId="404"/>
        <pc:sldMkLst>
          <pc:docMk/>
          <pc:sldMk cId="0" sldId="385"/>
        </pc:sldMkLst>
        <pc:spChg chg="mod">
          <ac:chgData name="Jay Cebollero" userId="d39327243fa7a1e7" providerId="LiveId" clId="{5EC86670-FB47-46EA-9F0C-D34805E03567}" dt="2020-06-03T15:56:07.599" v="285" actId="1038"/>
          <ac:spMkLst>
            <pc:docMk/>
            <pc:sldMk cId="0" sldId="385"/>
            <ac:spMk id="2" creationId="{6D22AA91-A0D3-4DFF-868D-9A6E68F84973}"/>
          </ac:spMkLst>
        </pc:spChg>
        <pc:spChg chg="mod">
          <ac:chgData name="Jay Cebollero" userId="d39327243fa7a1e7" providerId="LiveId" clId="{5EC86670-FB47-46EA-9F0C-D34805E03567}" dt="2020-06-03T15:56:44.565" v="308" actId="404"/>
          <ac:spMkLst>
            <pc:docMk/>
            <pc:sldMk cId="0" sldId="385"/>
            <ac:spMk id="3" creationId="{A1E521DA-336C-4B8C-97EC-6EF00EA0E3CB}"/>
          </ac:spMkLst>
        </pc:spChg>
      </pc:sldChg>
      <pc:sldChg chg="modSp mod">
        <pc:chgData name="Jay Cebollero" userId="d39327243fa7a1e7" providerId="LiveId" clId="{5EC86670-FB47-46EA-9F0C-D34805E03567}" dt="2020-06-03T15:57:28.250" v="315" actId="14100"/>
        <pc:sldMkLst>
          <pc:docMk/>
          <pc:sldMk cId="0" sldId="387"/>
        </pc:sldMkLst>
        <pc:spChg chg="mod">
          <ac:chgData name="Jay Cebollero" userId="d39327243fa7a1e7" providerId="LiveId" clId="{5EC86670-FB47-46EA-9F0C-D34805E03567}" dt="2020-06-03T15:57:28.250" v="315" actId="14100"/>
          <ac:spMkLst>
            <pc:docMk/>
            <pc:sldMk cId="0" sldId="387"/>
            <ac:spMk id="2" creationId="{CE00D000-4AC0-4CBC-A607-68FCA7A9566A}"/>
          </ac:spMkLst>
        </pc:spChg>
      </pc:sldChg>
      <pc:sldChg chg="modSp mod">
        <pc:chgData name="Jay Cebollero" userId="d39327243fa7a1e7" providerId="LiveId" clId="{5EC86670-FB47-46EA-9F0C-D34805E03567}" dt="2020-06-03T15:57:58.608" v="329" actId="20577"/>
        <pc:sldMkLst>
          <pc:docMk/>
          <pc:sldMk cId="0" sldId="388"/>
        </pc:sldMkLst>
        <pc:spChg chg="mod">
          <ac:chgData name="Jay Cebollero" userId="d39327243fa7a1e7" providerId="LiveId" clId="{5EC86670-FB47-46EA-9F0C-D34805E03567}" dt="2020-06-03T15:57:58.608" v="329" actId="20577"/>
          <ac:spMkLst>
            <pc:docMk/>
            <pc:sldMk cId="0" sldId="388"/>
            <ac:spMk id="2" creationId="{8A194374-598F-4A44-8095-2B65F5F3EDB6}"/>
          </ac:spMkLst>
        </pc:spChg>
        <pc:spChg chg="mod">
          <ac:chgData name="Jay Cebollero" userId="d39327243fa7a1e7" providerId="LiveId" clId="{5EC86670-FB47-46EA-9F0C-D34805E03567}" dt="2020-06-03T15:57:52.482" v="327" actId="1038"/>
          <ac:spMkLst>
            <pc:docMk/>
            <pc:sldMk cId="0" sldId="388"/>
            <ac:spMk id="3" creationId="{1C958145-7936-48CD-9D94-DEC883926C01}"/>
          </ac:spMkLst>
        </pc:spChg>
      </pc:sldChg>
      <pc:sldChg chg="modSp mod">
        <pc:chgData name="Jay Cebollero" userId="d39327243fa7a1e7" providerId="LiveId" clId="{5EC86670-FB47-46EA-9F0C-D34805E03567}" dt="2020-06-03T15:59:02.975" v="351" actId="14100"/>
        <pc:sldMkLst>
          <pc:docMk/>
          <pc:sldMk cId="0" sldId="389"/>
        </pc:sldMkLst>
        <pc:spChg chg="mod">
          <ac:chgData name="Jay Cebollero" userId="d39327243fa7a1e7" providerId="LiveId" clId="{5EC86670-FB47-46EA-9F0C-D34805E03567}" dt="2020-06-03T15:58:40.412" v="341" actId="1035"/>
          <ac:spMkLst>
            <pc:docMk/>
            <pc:sldMk cId="0" sldId="389"/>
            <ac:spMk id="2" creationId="{7D936A37-C8A3-4067-9FF0-CAA3F138A2A5}"/>
          </ac:spMkLst>
        </pc:spChg>
        <pc:spChg chg="mod">
          <ac:chgData name="Jay Cebollero" userId="d39327243fa7a1e7" providerId="LiveId" clId="{5EC86670-FB47-46EA-9F0C-D34805E03567}" dt="2020-06-03T15:59:02.975" v="351" actId="14100"/>
          <ac:spMkLst>
            <pc:docMk/>
            <pc:sldMk cId="0" sldId="389"/>
            <ac:spMk id="3" creationId="{8CF4B7F5-0392-4BC2-93EF-12A7423468CE}"/>
          </ac:spMkLst>
        </pc:spChg>
      </pc:sldChg>
      <pc:sldChg chg="del">
        <pc:chgData name="Jay Cebollero" userId="d39327243fa7a1e7" providerId="LiveId" clId="{5EC86670-FB47-46EA-9F0C-D34805E03567}" dt="2020-06-03T15:46:08.695" v="2" actId="47"/>
        <pc:sldMkLst>
          <pc:docMk/>
          <pc:sldMk cId="0" sldId="390"/>
        </pc:sldMkLst>
      </pc:sldChg>
      <pc:sldChg chg="add">
        <pc:chgData name="Jay Cebollero" userId="d39327243fa7a1e7" providerId="LiveId" clId="{5EC86670-FB47-46EA-9F0C-D34805E03567}" dt="2020-06-03T15:46:02.761" v="1"/>
        <pc:sldMkLst>
          <pc:docMk/>
          <pc:sldMk cId="0" sldId="44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67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Book Antiqua" pitchFamily="18" charset="0"/>
              </a:defRPr>
            </a:lvl1pPr>
          </a:lstStyle>
          <a:p>
            <a:endParaRPr lang="en-US"/>
          </a:p>
        </p:txBody>
      </p:sp>
      <p:sp>
        <p:nvSpPr>
          <p:cNvPr id="1167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Book Antiqua" pitchFamily="18" charset="0"/>
              </a:defRPr>
            </a:lvl1pPr>
          </a:lstStyle>
          <a:p>
            <a:fld id="{E78C2456-6A9D-4FD9-A24B-E6447D1C2BE6}" type="datetimeFigureOut">
              <a:rPr lang="en-US"/>
              <a:pPr/>
              <a:t>6/3/2020</a:t>
            </a:fld>
            <a:endParaRPr lang="en-US"/>
          </a:p>
        </p:txBody>
      </p:sp>
      <p:sp>
        <p:nvSpPr>
          <p:cNvPr id="1167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167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67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Book Antiqua" pitchFamily="18" charset="0"/>
              </a:defRPr>
            </a:lvl1pPr>
          </a:lstStyle>
          <a:p>
            <a:endParaRPr lang="en-US"/>
          </a:p>
        </p:txBody>
      </p:sp>
      <p:sp>
        <p:nvSpPr>
          <p:cNvPr id="1167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Book Antiqua" pitchFamily="18" charset="0"/>
              </a:defRPr>
            </a:lvl1pPr>
          </a:lstStyle>
          <a:p>
            <a:fld id="{2FF30003-0E1B-40E8-8FDA-AB2E7D92CBF5}"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ctrTitle" hasCustomPrompt="1"/>
          </p:nvPr>
        </p:nvSpPr>
        <p:spPr>
          <a:xfrm>
            <a:off x="457201" y="1964267"/>
            <a:ext cx="7912894" cy="1813653"/>
          </a:xfrm>
        </p:spPr>
        <p:txBody>
          <a:bodyPr anchor="b">
            <a:normAutofit/>
          </a:bodyPr>
          <a:lstStyle>
            <a:lvl1pPr algn="ctr">
              <a:defRPr sz="4800" cap="none">
                <a:effectLst/>
                <a:latin typeface="Lucida Sans" panose="020B0602030504020204" pitchFamily="34" charset="0"/>
              </a:defRPr>
            </a:lvl1pPr>
          </a:lstStyle>
          <a:p>
            <a:r>
              <a:rPr lang="en-US" dirty="0"/>
              <a:t>Click To Edit Master Title Style</a:t>
            </a:r>
          </a:p>
        </p:txBody>
      </p:sp>
      <p:sp>
        <p:nvSpPr>
          <p:cNvPr id="3" name="Subtitle 2"/>
          <p:cNvSpPr>
            <a:spLocks noGrp="1"/>
          </p:cNvSpPr>
          <p:nvPr>
            <p:ph type="subTitle" idx="1"/>
          </p:nvPr>
        </p:nvSpPr>
        <p:spPr>
          <a:xfrm>
            <a:off x="457201" y="3886201"/>
            <a:ext cx="7912893" cy="1905000"/>
          </a:xfrm>
        </p:spPr>
        <p:txBody>
          <a:bodyPr anchor="t">
            <a:normAutofit/>
          </a:bodyPr>
          <a:lstStyle>
            <a:lvl1pPr marL="0" indent="0" algn="ctr">
              <a:buNone/>
              <a:defRPr sz="2800" cap="all">
                <a:solidFill>
                  <a:schemeClr val="tx1"/>
                </a:solidFill>
                <a:latin typeface="Book Antiqua" panose="02040602050305030304" pitchFamily="18"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6699419" y="5870576"/>
            <a:ext cx="1200150" cy="377825"/>
          </a:xfrm>
        </p:spPr>
        <p:txBody>
          <a:bodyPr/>
          <a:lstStyle/>
          <a:p>
            <a:pPr>
              <a:defRPr/>
            </a:pPr>
            <a:fld id="{0AF1472B-C81E-43B2-AF36-404F10779DE2}" type="datetimeFigureOut">
              <a:rPr lang="en-US" smtClean="0"/>
              <a:pPr>
                <a:defRPr/>
              </a:pPr>
              <a:t>6/3/2020</a:t>
            </a:fld>
            <a:endParaRPr lang="en-US"/>
          </a:p>
        </p:txBody>
      </p:sp>
      <p:sp>
        <p:nvSpPr>
          <p:cNvPr id="5" name="Footer Placeholder 4"/>
          <p:cNvSpPr>
            <a:spLocks noGrp="1"/>
          </p:cNvSpPr>
          <p:nvPr>
            <p:ph type="ftr" sz="quarter" idx="11"/>
          </p:nvPr>
        </p:nvSpPr>
        <p:spPr>
          <a:xfrm>
            <a:off x="914401" y="5870576"/>
            <a:ext cx="5727868" cy="377825"/>
          </a:xfrm>
        </p:spPr>
        <p:txBody>
          <a:bodyPr/>
          <a:lstStyle/>
          <a:p>
            <a:pPr>
              <a:defRPr/>
            </a:pPr>
            <a:endParaRPr lang="en-US" dirty="0"/>
          </a:p>
        </p:txBody>
      </p:sp>
      <p:sp>
        <p:nvSpPr>
          <p:cNvPr id="6" name="Slide Number Placeholder 5"/>
          <p:cNvSpPr>
            <a:spLocks noGrp="1"/>
          </p:cNvSpPr>
          <p:nvPr>
            <p:ph type="sldNum" sz="quarter" idx="12"/>
          </p:nvPr>
        </p:nvSpPr>
        <p:spPr>
          <a:xfrm>
            <a:off x="7956719" y="5870576"/>
            <a:ext cx="413375" cy="377825"/>
          </a:xfrm>
        </p:spPr>
        <p:txBody>
          <a:bodyPr/>
          <a:lstStyle/>
          <a:p>
            <a:pPr>
              <a:defRPr/>
            </a:pPr>
            <a:fld id="{47D6FCBF-E12B-40F5-A8EC-D90EEFBC1F54}" type="slidenum">
              <a:rPr lang="en-US" smtClean="0"/>
              <a:pPr>
                <a:defRPr/>
              </a:pPr>
              <a:t>‹#›</a:t>
            </a:fld>
            <a:endParaRPr lang="en-US" dirty="0"/>
          </a:p>
        </p:txBody>
      </p:sp>
    </p:spTree>
    <p:extLst>
      <p:ext uri="{BB962C8B-B14F-4D97-AF65-F5344CB8AC3E}">
        <p14:creationId xmlns:p14="http://schemas.microsoft.com/office/powerpoint/2010/main" val="117806250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86"/>
            <a:ext cx="9141619" cy="6856214"/>
          </a:xfrm>
          <a:prstGeom prst="rect">
            <a:avLst/>
          </a:prstGeom>
        </p:spPr>
      </p:pic>
      <p:sp>
        <p:nvSpPr>
          <p:cNvPr id="2" name="Title 1"/>
          <p:cNvSpPr>
            <a:spLocks noGrp="1"/>
          </p:cNvSpPr>
          <p:nvPr>
            <p:ph type="title" hasCustomPrompt="1"/>
          </p:nvPr>
        </p:nvSpPr>
        <p:spPr>
          <a:xfrm>
            <a:off x="935830" y="576262"/>
            <a:ext cx="7598570" cy="566738"/>
          </a:xfrm>
        </p:spPr>
        <p:txBody>
          <a:bodyPr anchor="b">
            <a:normAutofit/>
          </a:bodyPr>
          <a:lstStyle>
            <a:lvl1pPr algn="ctr">
              <a:defRPr sz="2000" b="0" cap="none"/>
            </a:lvl1pPr>
          </a:lstStyle>
          <a:p>
            <a:r>
              <a:rPr lang="en-US" dirty="0"/>
              <a:t>Click To Edit Master Title Style</a:t>
            </a:r>
          </a:p>
        </p:txBody>
      </p:sp>
      <p:sp>
        <p:nvSpPr>
          <p:cNvPr id="3" name="Picture Placeholder 2"/>
          <p:cNvSpPr>
            <a:spLocks noGrp="1" noChangeAspect="1"/>
          </p:cNvSpPr>
          <p:nvPr>
            <p:ph type="pic" idx="1"/>
          </p:nvPr>
        </p:nvSpPr>
        <p:spPr>
          <a:xfrm>
            <a:off x="1066800" y="1851258"/>
            <a:ext cx="7229490" cy="3482742"/>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935830" y="1219200"/>
            <a:ext cx="7598570" cy="493712"/>
          </a:xfrm>
        </p:spPr>
        <p:txBody>
          <a:bodyPr anchor="t">
            <a:normAutofit/>
          </a:bodyPr>
          <a:lstStyle>
            <a:lvl1pPr marL="0" indent="0" algn="ctr">
              <a:buNone/>
              <a:defRPr sz="14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068FBF24-0207-4BC0-BFA6-1072D0CA7C3C}" type="datetimeFigureOut">
              <a:rPr lang="en-US" smtClean="0"/>
              <a:pPr>
                <a:defRPr/>
              </a:pPr>
              <a:t>6/3/2020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4D2B31E-5714-4F1D-95C8-83B9822ED632}" type="slidenum">
              <a:rPr lang="en-US" smtClean="0"/>
              <a:pPr>
                <a:defRPr/>
              </a:pPr>
              <a:t>‹#›</a:t>
            </a:fld>
            <a:endParaRPr lang="en-US"/>
          </a:p>
        </p:txBody>
      </p:sp>
    </p:spTree>
    <p:extLst>
      <p:ext uri="{BB962C8B-B14F-4D97-AF65-F5344CB8AC3E}">
        <p14:creationId xmlns:p14="http://schemas.microsoft.com/office/powerpoint/2010/main" val="2209141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p:nvPr>
        </p:nvSpPr>
        <p:spPr>
          <a:xfrm>
            <a:off x="514351" y="609602"/>
            <a:ext cx="7598570" cy="3124199"/>
          </a:xfrm>
        </p:spPr>
        <p:txBody>
          <a:bodyPr anchor="ctr">
            <a:normAutofit/>
          </a:bodyPr>
          <a:lstStyle>
            <a:lvl1pPr algn="ctr">
              <a:defRPr sz="2400" b="0" cap="none"/>
            </a:lvl1pPr>
          </a:lstStyle>
          <a:p>
            <a:r>
              <a:rPr lang="en-US"/>
              <a:t>Click to edit Master title style</a:t>
            </a:r>
            <a:endParaRPr lang="en-US" dirty="0"/>
          </a:p>
        </p:txBody>
      </p:sp>
      <p:sp>
        <p:nvSpPr>
          <p:cNvPr id="3" name="Text Placeholder 2"/>
          <p:cNvSpPr>
            <a:spLocks noGrp="1"/>
          </p:cNvSpPr>
          <p:nvPr>
            <p:ph type="body" idx="1"/>
          </p:nvPr>
        </p:nvSpPr>
        <p:spPr>
          <a:xfrm>
            <a:off x="514350" y="4343400"/>
            <a:ext cx="7598571" cy="1447800"/>
          </a:xfrm>
        </p:spPr>
        <p:txBody>
          <a:bodyPr anchor="ctr">
            <a:normAutofit/>
          </a:bodyPr>
          <a:lstStyle>
            <a:lvl1pPr marL="0" indent="0" algn="l">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068FBF24-0207-4BC0-BFA6-1072D0CA7C3C}" type="datetimeFigureOut">
              <a:rPr lang="en-US" smtClean="0"/>
              <a:pPr>
                <a:defRPr/>
              </a:pPr>
              <a:t>6/3/2020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4D2B31E-5714-4F1D-95C8-83B9822ED632}" type="slidenum">
              <a:rPr lang="en-US" smtClean="0"/>
              <a:pPr>
                <a:defRPr/>
              </a:pPr>
              <a:t>‹#›</a:t>
            </a:fld>
            <a:endParaRPr lang="en-US"/>
          </a:p>
        </p:txBody>
      </p:sp>
    </p:spTree>
    <p:extLst>
      <p:ext uri="{BB962C8B-B14F-4D97-AF65-F5344CB8AC3E}">
        <p14:creationId xmlns:p14="http://schemas.microsoft.com/office/powerpoint/2010/main" val="440339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0981" y="0"/>
            <a:ext cx="9141619" cy="6856214"/>
          </a:xfrm>
          <a:prstGeom prst="rect">
            <a:avLst/>
          </a:prstGeom>
        </p:spPr>
      </p:pic>
      <p:sp>
        <p:nvSpPr>
          <p:cNvPr id="2" name="Title 1"/>
          <p:cNvSpPr>
            <a:spLocks noGrp="1"/>
          </p:cNvSpPr>
          <p:nvPr>
            <p:ph type="title" hasCustomPrompt="1"/>
          </p:nvPr>
        </p:nvSpPr>
        <p:spPr>
          <a:xfrm>
            <a:off x="304801" y="220133"/>
            <a:ext cx="8534400" cy="1456267"/>
          </a:xfrm>
        </p:spPr>
        <p:txBody>
          <a:bodyPr>
            <a:normAutofit/>
          </a:bodyPr>
          <a:lstStyle>
            <a:lvl1pPr algn="ctr">
              <a:defRPr sz="4400" cap="none">
                <a:solidFill>
                  <a:srgbClr val="FFC000"/>
                </a:solidFill>
                <a:latin typeface="Lucida Sans" panose="020B0602030504020204" pitchFamily="34" charset="0"/>
              </a:defRPr>
            </a:lvl1pPr>
          </a:lstStyle>
          <a:p>
            <a:r>
              <a:rPr lang="en-US" dirty="0"/>
              <a:t>Click To Edit Master Title Style</a:t>
            </a:r>
          </a:p>
        </p:txBody>
      </p:sp>
      <p:sp>
        <p:nvSpPr>
          <p:cNvPr id="3" name="Content Placeholder 2"/>
          <p:cNvSpPr>
            <a:spLocks noGrp="1"/>
          </p:cNvSpPr>
          <p:nvPr>
            <p:ph idx="1"/>
          </p:nvPr>
        </p:nvSpPr>
        <p:spPr>
          <a:xfrm>
            <a:off x="304801" y="1828800"/>
            <a:ext cx="8608217" cy="3649133"/>
          </a:xfrm>
        </p:spPr>
        <p:txBody>
          <a:bodyPr anchor="ctr">
            <a:normAutofit/>
          </a:bodyPr>
          <a:lstStyle>
            <a:lvl1pPr>
              <a:defRPr sz="3200">
                <a:latin typeface="Book Antiqua" panose="02040602050305030304" pitchFamily="18" charset="0"/>
              </a:defRPr>
            </a:lvl1pPr>
            <a:lvl2pPr>
              <a:defRPr sz="2000">
                <a:latin typeface="Book Antiqua" panose="02040602050305030304" pitchFamily="18" charset="0"/>
              </a:defRPr>
            </a:lvl2pPr>
            <a:lvl3pPr>
              <a:defRPr sz="2000">
                <a:latin typeface="Book Antiqua" panose="02040602050305030304" pitchFamily="18" charset="0"/>
              </a:defRPr>
            </a:lvl3pPr>
            <a:lvl4pPr>
              <a:defRPr sz="2000">
                <a:latin typeface="Book Antiqua" panose="02040602050305030304" pitchFamily="18" charset="0"/>
              </a:defRPr>
            </a:lvl4pPr>
            <a:lvl5pPr>
              <a:defRPr sz="2000">
                <a:latin typeface="Book Antiqua" panose="0204060205030503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C2E91820-14E3-4503-B790-A03E06B077EE}" type="datetimeFigureOut">
              <a:rPr lang="en-US" smtClean="0"/>
              <a:pPr>
                <a:defRPr/>
              </a:pPr>
              <a:t>6/3/2020</a:t>
            </a:fld>
            <a:endParaRPr lang="en-US"/>
          </a:p>
        </p:txBody>
      </p:sp>
      <p:sp>
        <p:nvSpPr>
          <p:cNvPr id="5" name="Footer Placeholder 4"/>
          <p:cNvSpPr>
            <a:spLocks noGrp="1"/>
          </p:cNvSpPr>
          <p:nvPr>
            <p:ph type="ftr" sz="quarter" idx="11"/>
          </p:nvPr>
        </p:nvSpPr>
        <p:spPr/>
        <p:txBody>
          <a:bodyPr/>
          <a:lstStyle/>
          <a:p>
            <a:pPr>
              <a:defRPr/>
            </a:pPr>
            <a:r>
              <a:rPr lang="en-US"/>
              <a:t>Masonic Leadership Training</a:t>
            </a:r>
          </a:p>
        </p:txBody>
      </p:sp>
      <p:sp>
        <p:nvSpPr>
          <p:cNvPr id="6" name="Slide Number Placeholder 5"/>
          <p:cNvSpPr>
            <a:spLocks noGrp="1"/>
          </p:cNvSpPr>
          <p:nvPr>
            <p:ph type="sldNum" sz="quarter" idx="12"/>
          </p:nvPr>
        </p:nvSpPr>
        <p:spPr/>
        <p:txBody>
          <a:bodyPr/>
          <a:lstStyle/>
          <a:p>
            <a:pPr>
              <a:defRPr/>
            </a:pPr>
            <a:fld id="{16A2491E-CB9A-423E-968B-F1B848817E05}" type="slidenum">
              <a:rPr lang="en-US" smtClean="0"/>
              <a:pPr>
                <a:defRPr/>
              </a:pPr>
              <a:t>‹#›</a:t>
            </a:fld>
            <a:endParaRPr lang="en-US"/>
          </a:p>
        </p:txBody>
      </p:sp>
    </p:spTree>
    <p:extLst>
      <p:ext uri="{BB962C8B-B14F-4D97-AF65-F5344CB8AC3E}">
        <p14:creationId xmlns:p14="http://schemas.microsoft.com/office/powerpoint/2010/main" val="2957942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hasCustomPrompt="1"/>
          </p:nvPr>
        </p:nvSpPr>
        <p:spPr>
          <a:xfrm>
            <a:off x="514350" y="1371600"/>
            <a:ext cx="8172449" cy="1468800"/>
          </a:xfrm>
        </p:spPr>
        <p:txBody>
          <a:bodyPr anchor="b">
            <a:noAutofit/>
          </a:bodyPr>
          <a:lstStyle>
            <a:lvl1pPr algn="ctr">
              <a:defRPr sz="4800" b="0" cap="none">
                <a:solidFill>
                  <a:srgbClr val="FFC000"/>
                </a:solidFill>
                <a:latin typeface="Lucida Sans" panose="020B0602030504020204" pitchFamily="34" charset="0"/>
              </a:defRPr>
            </a:lvl1pPr>
          </a:lstStyle>
          <a:p>
            <a:r>
              <a:rPr lang="en-US" dirty="0"/>
              <a:t>Click To Edit Master Title Style</a:t>
            </a:r>
          </a:p>
        </p:txBody>
      </p:sp>
      <p:sp>
        <p:nvSpPr>
          <p:cNvPr id="3" name="Text Placeholder 2"/>
          <p:cNvSpPr>
            <a:spLocks noGrp="1"/>
          </p:cNvSpPr>
          <p:nvPr>
            <p:ph type="body" idx="1"/>
          </p:nvPr>
        </p:nvSpPr>
        <p:spPr>
          <a:xfrm>
            <a:off x="771523" y="2826325"/>
            <a:ext cx="7598571" cy="2436438"/>
          </a:xfrm>
        </p:spPr>
        <p:txBody>
          <a:bodyPr anchor="t">
            <a:normAutofit/>
          </a:bodyPr>
          <a:lstStyle>
            <a:lvl1pPr marL="0" indent="0" algn="ctr">
              <a:buNone/>
              <a:defRPr sz="2800" cap="all">
                <a:solidFill>
                  <a:schemeClr val="tx1"/>
                </a:solidFill>
                <a:latin typeface="Book Antiqua" panose="02040602050305030304" pitchFamily="18" charset="0"/>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463581" y="6339663"/>
            <a:ext cx="1200150" cy="377825"/>
          </a:xfrm>
        </p:spPr>
        <p:txBody>
          <a:bodyPr/>
          <a:lstStyle/>
          <a:p>
            <a:pPr>
              <a:defRPr/>
            </a:pPr>
            <a:fld id="{BD9086A4-36BD-4495-8112-481AD8581E9B}" type="datetimeFigureOut">
              <a:rPr lang="en-US" smtClean="0"/>
              <a:pPr>
                <a:defRPr/>
              </a:pPr>
              <a:t>6/3/2020</a:t>
            </a:fld>
            <a:endParaRPr lang="en-US"/>
          </a:p>
        </p:txBody>
      </p:sp>
      <p:sp>
        <p:nvSpPr>
          <p:cNvPr id="5" name="Footer Placeholder 4"/>
          <p:cNvSpPr>
            <a:spLocks noGrp="1"/>
          </p:cNvSpPr>
          <p:nvPr>
            <p:ph type="ftr" sz="quarter" idx="11"/>
          </p:nvPr>
        </p:nvSpPr>
        <p:spPr>
          <a:xfrm>
            <a:off x="812296" y="6248401"/>
            <a:ext cx="5629949" cy="469087"/>
          </a:xfrm>
        </p:spPr>
        <p:txBody>
          <a:bodyPr/>
          <a:lstStyle/>
          <a:p>
            <a:pPr>
              <a:defRPr/>
            </a:pPr>
            <a:endParaRPr lang="en-US" dirty="0"/>
          </a:p>
        </p:txBody>
      </p:sp>
      <p:sp>
        <p:nvSpPr>
          <p:cNvPr id="6" name="Slide Number Placeholder 5"/>
          <p:cNvSpPr>
            <a:spLocks noGrp="1"/>
          </p:cNvSpPr>
          <p:nvPr>
            <p:ph type="sldNum" sz="quarter" idx="12"/>
          </p:nvPr>
        </p:nvSpPr>
        <p:spPr>
          <a:xfrm>
            <a:off x="7685067" y="6339663"/>
            <a:ext cx="413375" cy="377825"/>
          </a:xfrm>
        </p:spPr>
        <p:txBody>
          <a:bodyPr/>
          <a:lstStyle/>
          <a:p>
            <a:pPr>
              <a:defRPr/>
            </a:pPr>
            <a:fld id="{E390771D-A63E-4BE7-BC9B-12660E1CCAC7}" type="slidenum">
              <a:rPr lang="en-US" smtClean="0"/>
              <a:pPr>
                <a:defRPr/>
              </a:pPr>
              <a:t>‹#›</a:t>
            </a:fld>
            <a:endParaRPr lang="en-US"/>
          </a:p>
        </p:txBody>
      </p:sp>
    </p:spTree>
    <p:extLst>
      <p:ext uri="{BB962C8B-B14F-4D97-AF65-F5344CB8AC3E}">
        <p14:creationId xmlns:p14="http://schemas.microsoft.com/office/powerpoint/2010/main" val="2654716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hasCustomPrompt="1"/>
          </p:nvPr>
        </p:nvSpPr>
        <p:spPr/>
        <p:txBody>
          <a:bodyPr>
            <a:normAutofit/>
          </a:bodyPr>
          <a:lstStyle>
            <a:lvl1pPr algn="ctr">
              <a:defRPr sz="4000" cap="none">
                <a:solidFill>
                  <a:srgbClr val="FFC000"/>
                </a:solidFill>
                <a:latin typeface="Lucida Sans" panose="020B0602030504020204" pitchFamily="34" charset="0"/>
              </a:defRPr>
            </a:lvl1pPr>
          </a:lstStyle>
          <a:p>
            <a:r>
              <a:rPr lang="en-US" dirty="0"/>
              <a:t>Click To Edit Master Title Style</a:t>
            </a:r>
          </a:p>
        </p:txBody>
      </p:sp>
      <p:sp>
        <p:nvSpPr>
          <p:cNvPr id="3" name="Content Placeholder 2"/>
          <p:cNvSpPr>
            <a:spLocks noGrp="1"/>
          </p:cNvSpPr>
          <p:nvPr>
            <p:ph sz="half" idx="1"/>
          </p:nvPr>
        </p:nvSpPr>
        <p:spPr>
          <a:xfrm>
            <a:off x="228600" y="1828799"/>
            <a:ext cx="4051301" cy="4114799"/>
          </a:xfrm>
        </p:spPr>
        <p:txBody>
          <a:bodyPr>
            <a:normAutofit/>
          </a:bodyPr>
          <a:lstStyle>
            <a:lvl1pPr>
              <a:defRPr sz="2600">
                <a:latin typeface="Book Antiqua" panose="02040602050305030304" pitchFamily="18" charset="0"/>
              </a:defRPr>
            </a:lvl1pPr>
            <a:lvl2pPr>
              <a:defRPr sz="2400">
                <a:latin typeface="Book Antiqua" panose="02040602050305030304" pitchFamily="18" charset="0"/>
              </a:defRPr>
            </a:lvl2pPr>
            <a:lvl3pPr>
              <a:defRPr sz="2000">
                <a:latin typeface="Book Antiqua" panose="02040602050305030304" pitchFamily="18" charset="0"/>
              </a:defRPr>
            </a:lvl3pPr>
            <a:lvl4pPr>
              <a:defRPr sz="1600">
                <a:latin typeface="Book Antiqua" panose="02040602050305030304" pitchFamily="18" charset="0"/>
              </a:defRPr>
            </a:lvl4pPr>
            <a:lvl5pPr>
              <a:defRPr sz="1600">
                <a:latin typeface="Book Antiqua" panose="0204060205030503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A8D62D4B-A6E5-4B5E-AF63-D57C6BED30C5}" type="datetimeFigureOut">
              <a:rPr lang="en-US" smtClean="0"/>
              <a:pPr>
                <a:defRPr/>
              </a:pPr>
              <a:t>6/3/2020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5DE0086-F162-4D40-85A6-EB00098B6169}" type="slidenum">
              <a:rPr lang="en-US" smtClean="0"/>
              <a:pPr>
                <a:defRPr/>
              </a:pPr>
              <a:t>‹#›</a:t>
            </a:fld>
            <a:endParaRPr lang="en-US"/>
          </a:p>
        </p:txBody>
      </p:sp>
      <p:sp>
        <p:nvSpPr>
          <p:cNvPr id="9" name="Content Placeholder 2">
            <a:extLst>
              <a:ext uri="{FF2B5EF4-FFF2-40B4-BE49-F238E27FC236}">
                <a16:creationId xmlns:a16="http://schemas.microsoft.com/office/drawing/2014/main" id="{0BABF2CA-663D-4097-B3E0-21334714BC62}"/>
              </a:ext>
            </a:extLst>
          </p:cNvPr>
          <p:cNvSpPr>
            <a:spLocks noGrp="1"/>
          </p:cNvSpPr>
          <p:nvPr>
            <p:ph sz="half" idx="13"/>
          </p:nvPr>
        </p:nvSpPr>
        <p:spPr>
          <a:xfrm>
            <a:off x="4406899" y="1828800"/>
            <a:ext cx="4508501" cy="4114800"/>
          </a:xfrm>
        </p:spPr>
        <p:txBody>
          <a:bodyPr>
            <a:normAutofit/>
          </a:bodyPr>
          <a:lstStyle>
            <a:lvl1pPr>
              <a:defRPr sz="2600">
                <a:latin typeface="Book Antiqua" panose="02040602050305030304" pitchFamily="18" charset="0"/>
              </a:defRPr>
            </a:lvl1pPr>
            <a:lvl2pPr>
              <a:defRPr sz="2400">
                <a:latin typeface="Book Antiqua" panose="02040602050305030304" pitchFamily="18" charset="0"/>
              </a:defRPr>
            </a:lvl2pPr>
            <a:lvl3pPr>
              <a:defRPr sz="2000">
                <a:latin typeface="Book Antiqua" panose="02040602050305030304" pitchFamily="18" charset="0"/>
              </a:defRPr>
            </a:lvl3pPr>
            <a:lvl4pPr>
              <a:defRPr sz="1600">
                <a:latin typeface="Book Antiqua" panose="02040602050305030304" pitchFamily="18" charset="0"/>
              </a:defRPr>
            </a:lvl4pPr>
            <a:lvl5pPr>
              <a:defRPr sz="1600">
                <a:latin typeface="Book Antiqua" panose="0204060205030503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34943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04801" y="304800"/>
            <a:ext cx="8610600" cy="1456267"/>
          </a:xfrm>
        </p:spPr>
        <p:txBody>
          <a:bodyPr>
            <a:normAutofit/>
          </a:bodyPr>
          <a:lstStyle>
            <a:lvl1pPr algn="ctr">
              <a:defRPr sz="4100" cap="none">
                <a:solidFill>
                  <a:srgbClr val="FFC000"/>
                </a:solidFill>
                <a:latin typeface="Lucida Sans" panose="020B0602030504020204" pitchFamily="34" charset="0"/>
              </a:defRPr>
            </a:lvl1pPr>
          </a:lstStyle>
          <a:p>
            <a:r>
              <a:rPr lang="en-US" dirty="0"/>
              <a:t>Click To Edit Master Title Style</a:t>
            </a:r>
          </a:p>
        </p:txBody>
      </p:sp>
      <p:sp>
        <p:nvSpPr>
          <p:cNvPr id="3" name="Text Placeholder 2"/>
          <p:cNvSpPr>
            <a:spLocks noGrp="1"/>
          </p:cNvSpPr>
          <p:nvPr>
            <p:ph type="body" idx="1"/>
          </p:nvPr>
        </p:nvSpPr>
        <p:spPr>
          <a:xfrm>
            <a:off x="514352" y="1840443"/>
            <a:ext cx="3747692" cy="954086"/>
          </a:xfrm>
        </p:spPr>
        <p:txBody>
          <a:bodyPr anchor="b">
            <a:noAutofit/>
          </a:bodyPr>
          <a:lstStyle>
            <a:lvl1pPr marL="0" indent="0">
              <a:buNone/>
              <a:defRPr sz="2400" b="0">
                <a:latin typeface="Book Antiqua" panose="02040602050305030304" pitchFamily="18"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514351" y="2870201"/>
            <a:ext cx="3747692" cy="2920998"/>
          </a:xfrm>
        </p:spPr>
        <p:txBody>
          <a:bodyPr anchor="t">
            <a:normAutofit/>
          </a:bodyPr>
          <a:lstStyle>
            <a:lvl1pPr>
              <a:defRPr sz="2000">
                <a:latin typeface="Book Antiqua" panose="02040602050305030304" pitchFamily="18" charset="0"/>
              </a:defRPr>
            </a:lvl1pPr>
            <a:lvl2pPr>
              <a:defRPr sz="2000">
                <a:latin typeface="Book Antiqua" panose="02040602050305030304" pitchFamily="18" charset="0"/>
              </a:defRPr>
            </a:lvl2pPr>
            <a:lvl3pPr>
              <a:defRPr sz="1600">
                <a:latin typeface="Book Antiqua" panose="02040602050305030304" pitchFamily="18" charset="0"/>
              </a:defRPr>
            </a:lvl3pPr>
            <a:lvl4pPr>
              <a:defRPr sz="1200">
                <a:latin typeface="Book Antiqua" panose="02040602050305030304" pitchFamily="18" charset="0"/>
              </a:defRPr>
            </a:lvl4pPr>
            <a:lvl5pPr>
              <a:defRPr sz="1200">
                <a:latin typeface="Book Antiqua" panose="0204060205030503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B5BCCE4E-C0C8-4D34-B184-3B47152F6D26}" type="datetimeFigureOut">
              <a:rPr lang="en-US" smtClean="0"/>
              <a:pPr>
                <a:defRPr/>
              </a:pPr>
              <a:t>6/3/2020</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31DFCE26-B758-43C9-9262-B24A9783ABD9}" type="slidenum">
              <a:rPr lang="en-US" smtClean="0"/>
              <a:pPr>
                <a:defRPr/>
              </a:pPr>
              <a:t>‹#›</a:t>
            </a:fld>
            <a:endParaRPr lang="en-US"/>
          </a:p>
        </p:txBody>
      </p:sp>
      <p:sp>
        <p:nvSpPr>
          <p:cNvPr id="10" name="Content Placeholder 3">
            <a:extLst>
              <a:ext uri="{FF2B5EF4-FFF2-40B4-BE49-F238E27FC236}">
                <a16:creationId xmlns:a16="http://schemas.microsoft.com/office/drawing/2014/main" id="{52F97B1C-76FF-4E7B-8767-099F32C80DD4}"/>
              </a:ext>
            </a:extLst>
          </p:cNvPr>
          <p:cNvSpPr>
            <a:spLocks noGrp="1"/>
          </p:cNvSpPr>
          <p:nvPr>
            <p:ph sz="half" idx="13"/>
          </p:nvPr>
        </p:nvSpPr>
        <p:spPr>
          <a:xfrm>
            <a:off x="4329508" y="2870202"/>
            <a:ext cx="3747692" cy="2920998"/>
          </a:xfrm>
        </p:spPr>
        <p:txBody>
          <a:bodyPr anchor="t">
            <a:normAutofit/>
          </a:bodyPr>
          <a:lstStyle>
            <a:lvl1pPr>
              <a:defRPr sz="2000">
                <a:latin typeface="Book Antiqua" panose="02040602050305030304" pitchFamily="18" charset="0"/>
              </a:defRPr>
            </a:lvl1pPr>
            <a:lvl2pPr>
              <a:defRPr sz="2000">
                <a:latin typeface="Book Antiqua" panose="02040602050305030304" pitchFamily="18" charset="0"/>
              </a:defRPr>
            </a:lvl2pPr>
            <a:lvl3pPr>
              <a:defRPr sz="1600">
                <a:latin typeface="Book Antiqua" panose="02040602050305030304" pitchFamily="18" charset="0"/>
              </a:defRPr>
            </a:lvl3pPr>
            <a:lvl4pPr>
              <a:defRPr sz="1200">
                <a:latin typeface="Book Antiqua" panose="02040602050305030304" pitchFamily="18" charset="0"/>
              </a:defRPr>
            </a:lvl4pPr>
            <a:lvl5pPr>
              <a:defRPr sz="1200">
                <a:latin typeface="Book Antiqua" panose="0204060205030503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2">
            <a:extLst>
              <a:ext uri="{FF2B5EF4-FFF2-40B4-BE49-F238E27FC236}">
                <a16:creationId xmlns:a16="http://schemas.microsoft.com/office/drawing/2014/main" id="{0D96EB9F-9AF5-40A3-BBD0-6EA0655B4165}"/>
              </a:ext>
            </a:extLst>
          </p:cNvPr>
          <p:cNvSpPr>
            <a:spLocks noGrp="1"/>
          </p:cNvSpPr>
          <p:nvPr>
            <p:ph type="body" idx="14"/>
          </p:nvPr>
        </p:nvSpPr>
        <p:spPr>
          <a:xfrm>
            <a:off x="4343400" y="1865314"/>
            <a:ext cx="3747692" cy="954086"/>
          </a:xfrm>
        </p:spPr>
        <p:txBody>
          <a:bodyPr anchor="b">
            <a:noAutofit/>
          </a:bodyPr>
          <a:lstStyle>
            <a:lvl1pPr marL="0" indent="0">
              <a:buNone/>
              <a:defRPr sz="2400" b="0">
                <a:latin typeface="Book Antiqua" panose="02040602050305030304" pitchFamily="18"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Tree>
    <p:extLst>
      <p:ext uri="{BB962C8B-B14F-4D97-AF65-F5344CB8AC3E}">
        <p14:creationId xmlns:p14="http://schemas.microsoft.com/office/powerpoint/2010/main" val="2273495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3" name="Date Placeholder 2"/>
          <p:cNvSpPr>
            <a:spLocks noGrp="1"/>
          </p:cNvSpPr>
          <p:nvPr>
            <p:ph type="dt" sz="half" idx="10"/>
          </p:nvPr>
        </p:nvSpPr>
        <p:spPr/>
        <p:txBody>
          <a:bodyPr/>
          <a:lstStyle/>
          <a:p>
            <a:pPr>
              <a:defRPr/>
            </a:pPr>
            <a:fld id="{C773B396-A85B-4686-B357-BFEF9E69BCE1}" type="datetimeFigureOut">
              <a:rPr lang="en-US" smtClean="0"/>
              <a:pPr>
                <a:defRPr/>
              </a:pPr>
              <a:t>6/3/2020</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399B92EA-2360-449D-A344-C429608F315F}" type="slidenum">
              <a:rPr lang="en-US" smtClean="0"/>
              <a:pPr>
                <a:defRPr/>
              </a:pPr>
              <a:t>‹#›</a:t>
            </a:fld>
            <a:endParaRPr lang="en-US"/>
          </a:p>
        </p:txBody>
      </p:sp>
      <p:sp>
        <p:nvSpPr>
          <p:cNvPr id="7" name="Title 1">
            <a:extLst>
              <a:ext uri="{FF2B5EF4-FFF2-40B4-BE49-F238E27FC236}">
                <a16:creationId xmlns:a16="http://schemas.microsoft.com/office/drawing/2014/main" id="{A2567A85-1027-40E1-BC62-749C5D9F8A2A}"/>
              </a:ext>
            </a:extLst>
          </p:cNvPr>
          <p:cNvSpPr>
            <a:spLocks noGrp="1"/>
          </p:cNvSpPr>
          <p:nvPr>
            <p:ph type="title" hasCustomPrompt="1"/>
          </p:nvPr>
        </p:nvSpPr>
        <p:spPr>
          <a:xfrm>
            <a:off x="304801" y="304800"/>
            <a:ext cx="8610600" cy="1456267"/>
          </a:xfrm>
        </p:spPr>
        <p:txBody>
          <a:bodyPr>
            <a:normAutofit/>
          </a:bodyPr>
          <a:lstStyle>
            <a:lvl1pPr algn="ctr">
              <a:defRPr sz="4100" cap="none">
                <a:solidFill>
                  <a:srgbClr val="FFC000"/>
                </a:solidFill>
                <a:latin typeface="Lucida Sans" panose="020B0602030504020204" pitchFamily="34" charset="0"/>
              </a:defRPr>
            </a:lvl1pPr>
          </a:lstStyle>
          <a:p>
            <a:r>
              <a:rPr lang="en-US" dirty="0"/>
              <a:t>Click To Edit Master Title Style</a:t>
            </a:r>
          </a:p>
        </p:txBody>
      </p:sp>
    </p:spTree>
    <p:extLst>
      <p:ext uri="{BB962C8B-B14F-4D97-AF65-F5344CB8AC3E}">
        <p14:creationId xmlns:p14="http://schemas.microsoft.com/office/powerpoint/2010/main" val="835261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Date Placeholder 1"/>
          <p:cNvSpPr>
            <a:spLocks noGrp="1"/>
          </p:cNvSpPr>
          <p:nvPr>
            <p:ph type="dt" sz="half" idx="10"/>
          </p:nvPr>
        </p:nvSpPr>
        <p:spPr/>
        <p:txBody>
          <a:bodyPr/>
          <a:lstStyle/>
          <a:p>
            <a:pPr>
              <a:defRPr/>
            </a:pPr>
            <a:fld id="{06E49314-C03A-4E7F-AEDB-2CD61B96C8FE}" type="datetimeFigureOut">
              <a:rPr lang="en-US" smtClean="0"/>
              <a:pPr>
                <a:defRPr/>
              </a:pPr>
              <a:t>6/3/2020</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5EC52FB2-6661-4DA1-83E6-49273CF992AF}" type="slidenum">
              <a:rPr lang="en-US" smtClean="0"/>
              <a:pPr>
                <a:defRPr/>
              </a:pPr>
              <a:t>‹#›</a:t>
            </a:fld>
            <a:endParaRPr lang="en-US"/>
          </a:p>
        </p:txBody>
      </p:sp>
    </p:spTree>
    <p:extLst>
      <p:ext uri="{BB962C8B-B14F-4D97-AF65-F5344CB8AC3E}">
        <p14:creationId xmlns:p14="http://schemas.microsoft.com/office/powerpoint/2010/main" val="2576557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14400"/>
            <a:ext cx="9141619" cy="6856214"/>
          </a:xfrm>
          <a:prstGeom prst="rect">
            <a:avLst/>
          </a:prstGeom>
        </p:spPr>
      </p:pic>
      <p:sp>
        <p:nvSpPr>
          <p:cNvPr id="2" name="Title 1"/>
          <p:cNvSpPr>
            <a:spLocks noGrp="1"/>
          </p:cNvSpPr>
          <p:nvPr>
            <p:ph type="title" hasCustomPrompt="1"/>
          </p:nvPr>
        </p:nvSpPr>
        <p:spPr>
          <a:xfrm>
            <a:off x="514350" y="685800"/>
            <a:ext cx="2760664" cy="1371600"/>
          </a:xfrm>
        </p:spPr>
        <p:txBody>
          <a:bodyPr anchor="b">
            <a:normAutofit/>
          </a:bodyPr>
          <a:lstStyle>
            <a:lvl1pPr algn="l">
              <a:defRPr sz="2400" b="0" cap="none"/>
            </a:lvl1pPr>
          </a:lstStyle>
          <a:p>
            <a:r>
              <a:rPr lang="en-US" dirty="0"/>
              <a:t>Click To Edit Master Title Style</a:t>
            </a:r>
          </a:p>
        </p:txBody>
      </p:sp>
      <p:sp>
        <p:nvSpPr>
          <p:cNvPr id="3" name="Content Placeholder 2"/>
          <p:cNvSpPr>
            <a:spLocks noGrp="1"/>
          </p:cNvSpPr>
          <p:nvPr>
            <p:ph idx="1"/>
          </p:nvPr>
        </p:nvSpPr>
        <p:spPr>
          <a:xfrm>
            <a:off x="3486151" y="609601"/>
            <a:ext cx="4626770"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14350" y="2133600"/>
            <a:ext cx="2760664" cy="3581400"/>
          </a:xfrm>
        </p:spPr>
        <p:txBody>
          <a:bodyPr anchor="t">
            <a:normAutofit/>
          </a:bodyPr>
          <a:lstStyle>
            <a:lvl1pPr marL="0" indent="0">
              <a:buNone/>
              <a:defRPr sz="14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1450525A-4A93-485B-9AB1-AA5A8DEFD871}" type="datetimeFigureOut">
              <a:rPr lang="en-US" smtClean="0"/>
              <a:pPr>
                <a:defRPr/>
              </a:pPr>
              <a:t>6/3/2020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0D3DE0C-A853-4C4B-8345-33BC52EE506D}" type="slidenum">
              <a:rPr lang="en-US" smtClean="0"/>
              <a:pPr>
                <a:defRPr/>
              </a:pPr>
              <a:t>‹#›</a:t>
            </a:fld>
            <a:endParaRPr lang="en-US"/>
          </a:p>
        </p:txBody>
      </p:sp>
    </p:spTree>
    <p:extLst>
      <p:ext uri="{BB962C8B-B14F-4D97-AF65-F5344CB8AC3E}">
        <p14:creationId xmlns:p14="http://schemas.microsoft.com/office/powerpoint/2010/main" val="2150985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hasCustomPrompt="1"/>
          </p:nvPr>
        </p:nvSpPr>
        <p:spPr>
          <a:xfrm>
            <a:off x="514350" y="1600200"/>
            <a:ext cx="4623490" cy="1371600"/>
          </a:xfrm>
        </p:spPr>
        <p:txBody>
          <a:bodyPr anchor="b">
            <a:normAutofit/>
          </a:bodyPr>
          <a:lstStyle>
            <a:lvl1pPr algn="l">
              <a:defRPr sz="2100" b="0" cap="none"/>
            </a:lvl1pPr>
          </a:lstStyle>
          <a:p>
            <a:r>
              <a:rPr lang="en-US" dirty="0"/>
              <a:t>Click To Edit Master Title Style</a:t>
            </a:r>
          </a:p>
        </p:txBody>
      </p:sp>
      <p:sp>
        <p:nvSpPr>
          <p:cNvPr id="14" name="Picture Placeholder 2"/>
          <p:cNvSpPr>
            <a:spLocks noGrp="1" noChangeAspect="1"/>
          </p:cNvSpPr>
          <p:nvPr>
            <p:ph type="pic" idx="1"/>
          </p:nvPr>
        </p:nvSpPr>
        <p:spPr>
          <a:xfrm>
            <a:off x="5652190" y="914400"/>
            <a:ext cx="2460731"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514350" y="2971800"/>
            <a:ext cx="4623490" cy="1828800"/>
          </a:xfrm>
        </p:spPr>
        <p:txBody>
          <a:bodyPr anchor="t">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3CF26E1C-87E3-4CF0-8B1C-3F64A9744427}" type="datetimeFigureOut">
              <a:rPr lang="en-US" smtClean="0"/>
              <a:pPr>
                <a:defRPr/>
              </a:pPr>
              <a:t>6/3/2020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EF00481-DCB1-4504-BA34-EFE8376E7E45}" type="slidenum">
              <a:rPr lang="en-US" smtClean="0"/>
              <a:pPr>
                <a:defRPr/>
              </a:pPr>
              <a:t>‹#›</a:t>
            </a:fld>
            <a:endParaRPr lang="en-US"/>
          </a:p>
        </p:txBody>
      </p:sp>
    </p:spTree>
    <p:extLst>
      <p:ext uri="{BB962C8B-B14F-4D97-AF65-F5344CB8AC3E}">
        <p14:creationId xmlns:p14="http://schemas.microsoft.com/office/powerpoint/2010/main" val="4248512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300" y="228600"/>
            <a:ext cx="896720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29000" y="1776943"/>
            <a:ext cx="8357800" cy="403373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613694" y="6248400"/>
            <a:ext cx="1200150" cy="377825"/>
          </a:xfrm>
          <a:prstGeom prst="rect">
            <a:avLst/>
          </a:prstGeom>
        </p:spPr>
        <p:txBody>
          <a:bodyPr vert="horz" lIns="91440" tIns="45720" rIns="91440" bIns="45720" rtlCol="0" anchor="ctr"/>
          <a:lstStyle>
            <a:lvl1pPr algn="r">
              <a:defRPr sz="750" b="0" i="0">
                <a:solidFill>
                  <a:schemeClr val="tx1"/>
                </a:solidFill>
                <a:effectLst/>
                <a:latin typeface="+mn-lt"/>
              </a:defRPr>
            </a:lvl1pPr>
          </a:lstStyle>
          <a:p>
            <a:pPr>
              <a:defRPr/>
            </a:pPr>
            <a:fld id="{068FBF24-0207-4BC0-BFA6-1072D0CA7C3C}" type="datetimeFigureOut">
              <a:rPr lang="en-US" smtClean="0"/>
              <a:pPr>
                <a:defRPr/>
              </a:pPr>
              <a:t>6/3/2020</a:t>
            </a:fld>
            <a:endParaRPr lang="en-US"/>
          </a:p>
        </p:txBody>
      </p:sp>
      <p:sp>
        <p:nvSpPr>
          <p:cNvPr id="5" name="Footer Placeholder 4"/>
          <p:cNvSpPr>
            <a:spLocks noGrp="1"/>
          </p:cNvSpPr>
          <p:nvPr>
            <p:ph type="ftr" sz="quarter" idx="3"/>
          </p:nvPr>
        </p:nvSpPr>
        <p:spPr>
          <a:xfrm>
            <a:off x="685800" y="6248400"/>
            <a:ext cx="5870744" cy="377825"/>
          </a:xfrm>
          <a:prstGeom prst="rect">
            <a:avLst/>
          </a:prstGeom>
        </p:spPr>
        <p:txBody>
          <a:bodyPr vert="horz" lIns="91440" tIns="45720" rIns="91440" bIns="45720" rtlCol="0" anchor="ctr"/>
          <a:lstStyle>
            <a:lvl1pPr algn="l">
              <a:defRPr sz="750" b="0" i="0">
                <a:solidFill>
                  <a:schemeClr val="tx1"/>
                </a:solidFill>
                <a:effectLst/>
                <a:latin typeface="+mn-lt"/>
              </a:defRPr>
            </a:lvl1pPr>
          </a:lstStyle>
          <a:p>
            <a:pPr>
              <a:defRPr/>
            </a:pPr>
            <a:endParaRPr lang="en-US"/>
          </a:p>
        </p:txBody>
      </p:sp>
      <p:sp>
        <p:nvSpPr>
          <p:cNvPr id="6" name="Slide Number Placeholder 5"/>
          <p:cNvSpPr>
            <a:spLocks noGrp="1"/>
          </p:cNvSpPr>
          <p:nvPr>
            <p:ph type="sldNum" sz="quarter" idx="4"/>
          </p:nvPr>
        </p:nvSpPr>
        <p:spPr>
          <a:xfrm>
            <a:off x="7870995" y="6248400"/>
            <a:ext cx="413375" cy="377825"/>
          </a:xfrm>
          <a:prstGeom prst="rect">
            <a:avLst/>
          </a:prstGeom>
        </p:spPr>
        <p:txBody>
          <a:bodyPr vert="horz" lIns="91440" tIns="45720" rIns="91440" bIns="45720" rtlCol="0" anchor="ctr"/>
          <a:lstStyle>
            <a:lvl1pPr algn="r">
              <a:defRPr sz="750" b="0" i="0">
                <a:solidFill>
                  <a:schemeClr val="tx1"/>
                </a:solidFill>
                <a:effectLst/>
                <a:latin typeface="+mn-lt"/>
              </a:defRPr>
            </a:lvl1pPr>
          </a:lstStyle>
          <a:p>
            <a:pPr>
              <a:defRPr/>
            </a:pPr>
            <a:fld id="{04D2B31E-5714-4F1D-95C8-83B9822ED632}" type="slidenum">
              <a:rPr lang="en-US" smtClean="0"/>
              <a:pPr>
                <a:defRPr/>
              </a:pPr>
              <a:t>‹#›</a:t>
            </a:fld>
            <a:endParaRPr lang="en-US"/>
          </a:p>
        </p:txBody>
      </p:sp>
      <p:pic>
        <p:nvPicPr>
          <p:cNvPr id="8" name="Picture 7" descr="A close up of a sign&#10;&#10;Description automatically generated">
            <a:extLst>
              <a:ext uri="{FF2B5EF4-FFF2-40B4-BE49-F238E27FC236}">
                <a16:creationId xmlns:a16="http://schemas.microsoft.com/office/drawing/2014/main" id="{82659B82-82B5-CE4D-923A-272C7CDBBEB2}"/>
              </a:ext>
            </a:extLst>
          </p:cNvPr>
          <p:cNvPicPr>
            <a:picLocks noChangeAspect="1"/>
          </p:cNvPicPr>
          <p:nvPr/>
        </p:nvPicPr>
        <p:blipFill>
          <a:blip r:embed="rId13">
            <a:alphaModFix amt="70000"/>
          </a:blip>
          <a:stretch>
            <a:fillRect/>
          </a:stretch>
        </p:blipFill>
        <p:spPr>
          <a:xfrm>
            <a:off x="8401627" y="5810680"/>
            <a:ext cx="679879" cy="906505"/>
          </a:xfrm>
          <a:prstGeom prst="rect">
            <a:avLst/>
          </a:prstGeom>
        </p:spPr>
      </p:pic>
      <p:pic>
        <p:nvPicPr>
          <p:cNvPr id="10" name="Picture 9" descr="A picture containing clock, drawing&#10;&#10;Description automatically generated">
            <a:extLst>
              <a:ext uri="{FF2B5EF4-FFF2-40B4-BE49-F238E27FC236}">
                <a16:creationId xmlns:a16="http://schemas.microsoft.com/office/drawing/2014/main" id="{AFC794E6-202C-8147-979A-830A3611D87B}"/>
              </a:ext>
            </a:extLst>
          </p:cNvPr>
          <p:cNvPicPr>
            <a:picLocks noChangeAspect="1"/>
          </p:cNvPicPr>
          <p:nvPr/>
        </p:nvPicPr>
        <p:blipFill>
          <a:blip r:embed="rId14">
            <a:alphaModFix amt="70000"/>
          </a:blip>
          <a:stretch>
            <a:fillRect/>
          </a:stretch>
        </p:blipFill>
        <p:spPr>
          <a:xfrm>
            <a:off x="114300" y="5937480"/>
            <a:ext cx="679879" cy="755421"/>
          </a:xfrm>
          <a:prstGeom prst="rect">
            <a:avLst/>
          </a:prstGeom>
        </p:spPr>
      </p:pic>
    </p:spTree>
    <p:extLst>
      <p:ext uri="{BB962C8B-B14F-4D97-AF65-F5344CB8AC3E}">
        <p14:creationId xmlns:p14="http://schemas.microsoft.com/office/powerpoint/2010/main" val="1543424801"/>
      </p:ext>
    </p:extLst>
  </p:cSld>
  <p:clrMap bg1="dk1" tx1="lt1" bg2="dk2" tx2="lt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ctr" defTabSz="342900" rtl="0" eaLnBrk="1" latinLnBrk="0" hangingPunct="1">
        <a:spcBef>
          <a:spcPct val="0"/>
        </a:spcBef>
        <a:buNone/>
        <a:defRPr sz="3800" kern="1200" cap="all">
          <a:ln w="3175" cmpd="sng">
            <a:noFill/>
          </a:ln>
          <a:solidFill>
            <a:srgbClr val="FFC000"/>
          </a:solidFill>
          <a:effectLst/>
          <a:latin typeface="Lucida Sans" panose="020B06020305040202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4313" indent="-214313" algn="l" defTabSz="342900" rtl="0" eaLnBrk="1" latinLnBrk="0" hangingPunct="1">
        <a:spcBef>
          <a:spcPts val="0"/>
        </a:spcBef>
        <a:spcAft>
          <a:spcPts val="750"/>
        </a:spcAft>
        <a:buClr>
          <a:schemeClr val="tx1"/>
        </a:buClr>
        <a:buSzPct val="100000"/>
        <a:buFont typeface="Arial"/>
        <a:buChar char="•"/>
        <a:defRPr sz="2800" kern="1200" cap="none">
          <a:solidFill>
            <a:schemeClr val="tx1"/>
          </a:solidFill>
          <a:effectLst/>
          <a:latin typeface="Book Antiqua" panose="02040602050305030304" pitchFamily="18" charset="0"/>
          <a:ea typeface="+mn-ea"/>
          <a:cs typeface="+mn-cs"/>
        </a:defRPr>
      </a:lvl1pPr>
      <a:lvl2pPr marL="557213" indent="-214313" algn="l" defTabSz="342900" rtl="0" eaLnBrk="1" latinLnBrk="0" hangingPunct="1">
        <a:spcBef>
          <a:spcPts val="0"/>
        </a:spcBef>
        <a:spcAft>
          <a:spcPts val="750"/>
        </a:spcAft>
        <a:buClr>
          <a:schemeClr val="tx1"/>
        </a:buClr>
        <a:buSzPct val="100000"/>
        <a:buFont typeface="Arial"/>
        <a:buChar char="•"/>
        <a:defRPr sz="2800" kern="1200" cap="none">
          <a:solidFill>
            <a:schemeClr val="tx1"/>
          </a:solidFill>
          <a:effectLst/>
          <a:latin typeface="Book Antiqua" panose="02040602050305030304" pitchFamily="18" charset="0"/>
          <a:ea typeface="+mn-ea"/>
          <a:cs typeface="+mn-cs"/>
        </a:defRPr>
      </a:lvl2pPr>
      <a:lvl3pPr marL="900113" indent="-214313" algn="l" defTabSz="342900" rtl="0" eaLnBrk="1" latinLnBrk="0" hangingPunct="1">
        <a:spcBef>
          <a:spcPts val="0"/>
        </a:spcBef>
        <a:spcAft>
          <a:spcPts val="750"/>
        </a:spcAft>
        <a:buClr>
          <a:schemeClr val="tx1"/>
        </a:buClr>
        <a:buSzPct val="100000"/>
        <a:buFont typeface="Arial"/>
        <a:buChar char="•"/>
        <a:defRPr sz="2000" kern="1200" cap="none">
          <a:solidFill>
            <a:schemeClr val="tx1"/>
          </a:solidFill>
          <a:effectLst/>
          <a:latin typeface="Book Antiqua" panose="02040602050305030304" pitchFamily="18" charset="0"/>
          <a:ea typeface="+mn-ea"/>
          <a:cs typeface="+mn-cs"/>
        </a:defRPr>
      </a:lvl3pPr>
      <a:lvl4pPr marL="1157288" indent="-128588" algn="l" defTabSz="342900" rtl="0" eaLnBrk="1" latinLnBrk="0" hangingPunct="1">
        <a:spcBef>
          <a:spcPts val="0"/>
        </a:spcBef>
        <a:spcAft>
          <a:spcPts val="750"/>
        </a:spcAft>
        <a:buClr>
          <a:schemeClr val="tx1"/>
        </a:buClr>
        <a:buSzPct val="100000"/>
        <a:buFont typeface="Arial"/>
        <a:buChar char="•"/>
        <a:defRPr sz="1600" kern="1200" cap="none">
          <a:solidFill>
            <a:schemeClr val="tx1"/>
          </a:solidFill>
          <a:effectLst/>
          <a:latin typeface="Book Antiqua" panose="02040602050305030304" pitchFamily="18" charset="0"/>
          <a:ea typeface="+mn-ea"/>
          <a:cs typeface="+mn-cs"/>
        </a:defRPr>
      </a:lvl4pPr>
      <a:lvl5pPr marL="1500188" indent="-128588" algn="l" defTabSz="342900" rtl="0" eaLnBrk="1" latinLnBrk="0" hangingPunct="1">
        <a:spcBef>
          <a:spcPts val="0"/>
        </a:spcBef>
        <a:spcAft>
          <a:spcPts val="750"/>
        </a:spcAft>
        <a:buClr>
          <a:schemeClr val="tx1"/>
        </a:buClr>
        <a:buSzPct val="100000"/>
        <a:buFont typeface="Arial"/>
        <a:buChar char="•"/>
        <a:defRPr sz="1600" kern="1200" cap="none">
          <a:solidFill>
            <a:schemeClr val="tx1"/>
          </a:solidFill>
          <a:effectLst/>
          <a:latin typeface="Book Antiqua" panose="02040602050305030304" pitchFamily="18" charset="0"/>
          <a:ea typeface="+mn-ea"/>
          <a:cs typeface="+mn-cs"/>
        </a:defRPr>
      </a:lvl5pPr>
      <a:lvl6pPr marL="18859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6pPr>
      <a:lvl7pPr marL="22288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7pPr>
      <a:lvl8pPr marL="25717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8pPr>
      <a:lvl9pPr marL="29146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825B5-4F0F-450D-91A1-612B574D7C5A}"/>
              </a:ext>
            </a:extLst>
          </p:cNvPr>
          <p:cNvSpPr>
            <a:spLocks noGrp="1"/>
          </p:cNvSpPr>
          <p:nvPr>
            <p:ph type="ctrTitle"/>
          </p:nvPr>
        </p:nvSpPr>
        <p:spPr>
          <a:xfrm>
            <a:off x="0" y="2743200"/>
            <a:ext cx="9144000" cy="1066800"/>
          </a:xfrm>
        </p:spPr>
        <p:txBody>
          <a:bodyPr>
            <a:normAutofit/>
          </a:bodyPr>
          <a:lstStyle/>
          <a:p>
            <a:pPr eaLnBrk="1" fontAlgn="auto" hangingPunct="1">
              <a:spcAft>
                <a:spcPts val="0"/>
              </a:spcAft>
              <a:defRPr/>
            </a:pPr>
            <a:r>
              <a:rPr lang="en-US" sz="4400" dirty="0"/>
              <a:t>Masonic Leadership Training</a:t>
            </a:r>
          </a:p>
        </p:txBody>
      </p:sp>
      <p:sp>
        <p:nvSpPr>
          <p:cNvPr id="3" name="Subtitle 2">
            <a:extLst>
              <a:ext uri="{FF2B5EF4-FFF2-40B4-BE49-F238E27FC236}">
                <a16:creationId xmlns:a16="http://schemas.microsoft.com/office/drawing/2014/main" id="{EDECFDC3-BB68-4525-B7F0-99487957331B}"/>
              </a:ext>
            </a:extLst>
          </p:cNvPr>
          <p:cNvSpPr>
            <a:spLocks noGrp="1"/>
          </p:cNvSpPr>
          <p:nvPr>
            <p:ph type="subTitle" idx="1"/>
          </p:nvPr>
        </p:nvSpPr>
        <p:spPr>
          <a:xfrm>
            <a:off x="1371600" y="4419600"/>
            <a:ext cx="6400800" cy="838200"/>
          </a:xfrm>
        </p:spPr>
        <p:txBody>
          <a:bodyPr>
            <a:normAutofit/>
          </a:bodyPr>
          <a:lstStyle/>
          <a:p>
            <a:pPr eaLnBrk="1" fontAlgn="auto" hangingPunct="1">
              <a:spcAft>
                <a:spcPts val="0"/>
              </a:spcAft>
              <a:buClr>
                <a:schemeClr val="tx1">
                  <a:shade val="95000"/>
                </a:schemeClr>
              </a:buClr>
              <a:buFont typeface="Wingdings 2"/>
              <a:buNone/>
              <a:defRPr/>
            </a:pPr>
            <a:r>
              <a:rPr lang="en-US" sz="3600" cap="none" dirty="0"/>
              <a:t>13. Service </a:t>
            </a:r>
            <a:endParaRPr lang="en-US" cap="none" dirty="0"/>
          </a:p>
        </p:txBody>
      </p:sp>
      <p:pic>
        <p:nvPicPr>
          <p:cNvPr id="4100" name="Picture 2">
            <a:extLst>
              <a:ext uri="{FF2B5EF4-FFF2-40B4-BE49-F238E27FC236}">
                <a16:creationId xmlns:a16="http://schemas.microsoft.com/office/drawing/2014/main" id="{99BCF594-381E-4C12-BD93-BFB83E4C59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5200" y="228600"/>
            <a:ext cx="1831975"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EFF48-838D-4B60-AD4A-91F784D732CF}"/>
              </a:ext>
            </a:extLst>
          </p:cNvPr>
          <p:cNvSpPr>
            <a:spLocks noGrp="1"/>
          </p:cNvSpPr>
          <p:nvPr>
            <p:ph type="title"/>
          </p:nvPr>
        </p:nvSpPr>
        <p:spPr>
          <a:xfrm>
            <a:off x="457200" y="0"/>
            <a:ext cx="8229600" cy="838200"/>
          </a:xfrm>
        </p:spPr>
        <p:txBody>
          <a:bodyPr>
            <a:normAutofit/>
          </a:bodyPr>
          <a:lstStyle/>
          <a:p>
            <a:pPr>
              <a:defRPr/>
            </a:pPr>
            <a:r>
              <a:rPr lang="en-US" dirty="0"/>
              <a:t>How</a:t>
            </a:r>
          </a:p>
        </p:txBody>
      </p:sp>
      <p:sp>
        <p:nvSpPr>
          <p:cNvPr id="3" name="Content Placeholder 2">
            <a:extLst>
              <a:ext uri="{FF2B5EF4-FFF2-40B4-BE49-F238E27FC236}">
                <a16:creationId xmlns:a16="http://schemas.microsoft.com/office/drawing/2014/main" id="{C084DF0D-A777-495F-A29C-56779344F2CB}"/>
              </a:ext>
            </a:extLst>
          </p:cNvPr>
          <p:cNvSpPr>
            <a:spLocks noGrp="1"/>
          </p:cNvSpPr>
          <p:nvPr>
            <p:ph idx="1"/>
          </p:nvPr>
        </p:nvSpPr>
        <p:spPr>
          <a:xfrm>
            <a:off x="533400" y="762000"/>
            <a:ext cx="8229600" cy="5410200"/>
          </a:xfrm>
        </p:spPr>
        <p:txBody>
          <a:bodyPr>
            <a:normAutofit lnSpcReduction="10000"/>
          </a:bodyPr>
          <a:lstStyle/>
          <a:p>
            <a:pPr>
              <a:defRPr/>
            </a:pPr>
            <a:r>
              <a:rPr lang="en-US" sz="2600" b="1" dirty="0"/>
              <a:t>Appoint a chairman </a:t>
            </a:r>
            <a:r>
              <a:rPr lang="en-US" sz="2600" dirty="0"/>
              <a:t>of a committee or team to address the endeavor problem, who will organize the team to provide the service.</a:t>
            </a:r>
          </a:p>
          <a:p>
            <a:pPr>
              <a:defRPr/>
            </a:pPr>
            <a:r>
              <a:rPr lang="en-US" sz="2600" b="1" dirty="0"/>
              <a:t>Communicate your project </a:t>
            </a:r>
            <a:r>
              <a:rPr lang="en-US" sz="2600" dirty="0"/>
              <a:t>effectively to your members to gain their support and involvement. Inform all members. You might interest members who don’t normally attend your Lodge’s meetings. Make sure one man do it all. Be positive in your communications. </a:t>
            </a:r>
          </a:p>
          <a:p>
            <a:pPr>
              <a:defRPr/>
            </a:pPr>
            <a:r>
              <a:rPr lang="en-US" sz="2600" dirty="0"/>
              <a:t> </a:t>
            </a:r>
            <a:r>
              <a:rPr lang="en-US" sz="2600" b="1" dirty="0"/>
              <a:t>Make your member-volunteers winners. </a:t>
            </a:r>
            <a:r>
              <a:rPr lang="en-US" sz="2600" dirty="0"/>
              <a:t>Remember they are doing this because you asked them. Make sure it is fun. Understand volunteer efforts and how to motivate them.</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9EDCC-57AD-4716-8438-0468B41EF99C}"/>
              </a:ext>
            </a:extLst>
          </p:cNvPr>
          <p:cNvSpPr>
            <a:spLocks noGrp="1"/>
          </p:cNvSpPr>
          <p:nvPr>
            <p:ph type="title"/>
          </p:nvPr>
        </p:nvSpPr>
        <p:spPr>
          <a:xfrm>
            <a:off x="457200" y="76200"/>
            <a:ext cx="8229600" cy="838200"/>
          </a:xfrm>
        </p:spPr>
        <p:txBody>
          <a:bodyPr>
            <a:normAutofit/>
          </a:bodyPr>
          <a:lstStyle/>
          <a:p>
            <a:pPr>
              <a:defRPr/>
            </a:pPr>
            <a:r>
              <a:rPr lang="en-US" dirty="0"/>
              <a:t>Public Schools</a:t>
            </a:r>
          </a:p>
        </p:txBody>
      </p:sp>
      <p:sp>
        <p:nvSpPr>
          <p:cNvPr id="3" name="Content Placeholder 2">
            <a:extLst>
              <a:ext uri="{FF2B5EF4-FFF2-40B4-BE49-F238E27FC236}">
                <a16:creationId xmlns:a16="http://schemas.microsoft.com/office/drawing/2014/main" id="{6BB475F6-9C41-4EDE-8970-3F3AC74C14E3}"/>
              </a:ext>
            </a:extLst>
          </p:cNvPr>
          <p:cNvSpPr>
            <a:spLocks noGrp="1"/>
          </p:cNvSpPr>
          <p:nvPr>
            <p:ph idx="1"/>
          </p:nvPr>
        </p:nvSpPr>
        <p:spPr>
          <a:xfrm>
            <a:off x="609600" y="1066800"/>
            <a:ext cx="8229600" cy="4724400"/>
          </a:xfrm>
        </p:spPr>
        <p:txBody>
          <a:bodyPr/>
          <a:lstStyle/>
          <a:p>
            <a:pPr marL="0" indent="0">
              <a:buNone/>
              <a:defRPr/>
            </a:pPr>
            <a:r>
              <a:rPr lang="en-US" sz="3400" dirty="0"/>
              <a:t>A proven way for a Masonic Lodge to become relevant in their community it to become involved with an Elementary, Middle or High School.  Supporting our children’s education is one of the “right things” the leadership can do to move the Lodge closer to the members, their families and the community.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75BA7-D89C-488F-A839-B09468BCD18B}"/>
              </a:ext>
            </a:extLst>
          </p:cNvPr>
          <p:cNvSpPr>
            <a:spLocks noGrp="1"/>
          </p:cNvSpPr>
          <p:nvPr>
            <p:ph type="title"/>
          </p:nvPr>
        </p:nvSpPr>
        <p:spPr>
          <a:xfrm>
            <a:off x="457200" y="76200"/>
            <a:ext cx="8229600" cy="838200"/>
          </a:xfrm>
        </p:spPr>
        <p:txBody>
          <a:bodyPr>
            <a:normAutofit/>
          </a:bodyPr>
          <a:lstStyle/>
          <a:p>
            <a:pPr>
              <a:defRPr/>
            </a:pPr>
            <a:r>
              <a:rPr lang="en-US" dirty="0"/>
              <a:t>A Few Reasons</a:t>
            </a:r>
          </a:p>
        </p:txBody>
      </p:sp>
      <p:sp>
        <p:nvSpPr>
          <p:cNvPr id="3" name="Content Placeholder 2">
            <a:extLst>
              <a:ext uri="{FF2B5EF4-FFF2-40B4-BE49-F238E27FC236}">
                <a16:creationId xmlns:a16="http://schemas.microsoft.com/office/drawing/2014/main" id="{3F998DD1-F3BB-4124-9421-67E0930751AA}"/>
              </a:ext>
            </a:extLst>
          </p:cNvPr>
          <p:cNvSpPr>
            <a:spLocks noGrp="1"/>
          </p:cNvSpPr>
          <p:nvPr>
            <p:ph idx="1"/>
          </p:nvPr>
        </p:nvSpPr>
        <p:spPr>
          <a:xfrm>
            <a:off x="609600" y="914400"/>
            <a:ext cx="8077200" cy="5562600"/>
          </a:xfrm>
        </p:spPr>
        <p:txBody>
          <a:bodyPr/>
          <a:lstStyle/>
          <a:p>
            <a:pPr>
              <a:defRPr/>
            </a:pPr>
            <a:r>
              <a:rPr lang="en-US" sz="2800" dirty="0"/>
              <a:t>Schools are perfectly organized to accept volunteer partnerships and they have the staff to assist.</a:t>
            </a:r>
          </a:p>
          <a:p>
            <a:pPr>
              <a:defRPr/>
            </a:pPr>
            <a:r>
              <a:rPr lang="en-US" sz="2800" dirty="0"/>
              <a:t>Schools are seeking partnerships to supplement the support they receive from traditional government sources.</a:t>
            </a:r>
          </a:p>
          <a:p>
            <a:pPr>
              <a:defRPr/>
            </a:pPr>
            <a:r>
              <a:rPr lang="en-US" sz="2800" dirty="0"/>
              <a:t>If your Lodge wants to be known for making a difference, there is no better way to do so than through involvement by helping our children.</a:t>
            </a:r>
          </a:p>
          <a:p>
            <a:pPr>
              <a:defRPr/>
            </a:pPr>
            <a:r>
              <a:rPr lang="en-US" sz="2800" dirty="0"/>
              <a:t>There is a natural connection, often geographic, between many Lodges and schools.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FF9C2F-CEAF-45D9-9CB7-174106F340ED}"/>
              </a:ext>
            </a:extLst>
          </p:cNvPr>
          <p:cNvSpPr>
            <a:spLocks noGrp="1"/>
          </p:cNvSpPr>
          <p:nvPr>
            <p:ph type="title"/>
          </p:nvPr>
        </p:nvSpPr>
        <p:spPr>
          <a:xfrm>
            <a:off x="457200" y="76200"/>
            <a:ext cx="8229600" cy="838200"/>
          </a:xfrm>
        </p:spPr>
        <p:txBody>
          <a:bodyPr>
            <a:normAutofit/>
          </a:bodyPr>
          <a:lstStyle/>
          <a:p>
            <a:pPr>
              <a:defRPr/>
            </a:pPr>
            <a:r>
              <a:rPr lang="en-US" dirty="0"/>
              <a:t>A Few More</a:t>
            </a:r>
          </a:p>
        </p:txBody>
      </p:sp>
      <p:sp>
        <p:nvSpPr>
          <p:cNvPr id="3" name="Content Placeholder 2">
            <a:extLst>
              <a:ext uri="{FF2B5EF4-FFF2-40B4-BE49-F238E27FC236}">
                <a16:creationId xmlns:a16="http://schemas.microsoft.com/office/drawing/2014/main" id="{DF1C4C2B-E0FC-4D65-B5BE-C78A0F9D1848}"/>
              </a:ext>
            </a:extLst>
          </p:cNvPr>
          <p:cNvSpPr>
            <a:spLocks noGrp="1"/>
          </p:cNvSpPr>
          <p:nvPr>
            <p:ph idx="1"/>
          </p:nvPr>
        </p:nvSpPr>
        <p:spPr>
          <a:xfrm>
            <a:off x="762000" y="838200"/>
            <a:ext cx="7924800" cy="5638800"/>
          </a:xfrm>
        </p:spPr>
        <p:txBody>
          <a:bodyPr/>
          <a:lstStyle/>
          <a:p>
            <a:pPr>
              <a:defRPr/>
            </a:pPr>
            <a:r>
              <a:rPr lang="en-US" sz="2500" dirty="0"/>
              <a:t>Fathers will recognize the contributions of Masons who are involved in their school and this may spur them to join.</a:t>
            </a:r>
          </a:p>
          <a:p>
            <a:pPr>
              <a:defRPr/>
            </a:pPr>
            <a:endParaRPr lang="en-US" sz="1400" dirty="0"/>
          </a:p>
          <a:p>
            <a:pPr>
              <a:defRPr/>
            </a:pPr>
            <a:r>
              <a:rPr lang="en-US" sz="2500" dirty="0"/>
              <a:t>The news media is much more likely to recognize your Lodge’s contributions to the community if you support public education and local schools. The help that schools need are well within the capabilities of the membership of a Masonic Lodge.</a:t>
            </a:r>
          </a:p>
          <a:p>
            <a:pPr>
              <a:defRPr/>
            </a:pPr>
            <a:endParaRPr lang="en-US" sz="1400" dirty="0"/>
          </a:p>
          <a:p>
            <a:pPr>
              <a:defRPr/>
            </a:pPr>
            <a:r>
              <a:rPr lang="en-US" sz="2500" dirty="0"/>
              <a:t>Students who benefit from the Lodge’s involvement will be powerful voices in helping the Lodge achieve relevance, recognition and support.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A6F1D-41DF-41FF-8958-361E6EE24CC7}"/>
              </a:ext>
            </a:extLst>
          </p:cNvPr>
          <p:cNvSpPr>
            <a:spLocks noGrp="1"/>
          </p:cNvSpPr>
          <p:nvPr>
            <p:ph type="title"/>
          </p:nvPr>
        </p:nvSpPr>
        <p:spPr>
          <a:xfrm>
            <a:off x="457200" y="76200"/>
            <a:ext cx="8229600" cy="762000"/>
          </a:xfrm>
        </p:spPr>
        <p:txBody>
          <a:bodyPr>
            <a:normAutofit/>
          </a:bodyPr>
          <a:lstStyle/>
          <a:p>
            <a:pPr>
              <a:defRPr/>
            </a:pPr>
            <a:r>
              <a:rPr lang="en-US" dirty="0"/>
              <a:t>What Can We Do?</a:t>
            </a:r>
          </a:p>
        </p:txBody>
      </p:sp>
      <p:sp>
        <p:nvSpPr>
          <p:cNvPr id="3" name="Content Placeholder 2">
            <a:extLst>
              <a:ext uri="{FF2B5EF4-FFF2-40B4-BE49-F238E27FC236}">
                <a16:creationId xmlns:a16="http://schemas.microsoft.com/office/drawing/2014/main" id="{40B71AA4-8AD9-4783-86F7-60C0CE4B2A0F}"/>
              </a:ext>
            </a:extLst>
          </p:cNvPr>
          <p:cNvSpPr>
            <a:spLocks noGrp="1"/>
          </p:cNvSpPr>
          <p:nvPr>
            <p:ph idx="1"/>
          </p:nvPr>
        </p:nvSpPr>
        <p:spPr>
          <a:xfrm>
            <a:off x="304800" y="838200"/>
            <a:ext cx="8534400" cy="5334000"/>
          </a:xfrm>
        </p:spPr>
        <p:txBody>
          <a:bodyPr/>
          <a:lstStyle/>
          <a:p>
            <a:pPr>
              <a:defRPr/>
            </a:pPr>
            <a:r>
              <a:rPr lang="en-US" sz="2200" dirty="0"/>
              <a:t>Volunteer a few hours a month to work with the teachers in the classroom to read to children, listen to them in small groups and work with them on special assignments.</a:t>
            </a:r>
          </a:p>
          <a:p>
            <a:pPr>
              <a:defRPr/>
            </a:pPr>
            <a:endParaRPr lang="en-US" sz="1200" dirty="0"/>
          </a:p>
          <a:p>
            <a:pPr>
              <a:defRPr/>
            </a:pPr>
            <a:r>
              <a:rPr lang="en-US" sz="2200" dirty="0"/>
              <a:t>Adopt a local school and work with the administration to identify one yearlong effort for which the Lodge would be responsible</a:t>
            </a:r>
          </a:p>
          <a:p>
            <a:pPr>
              <a:defRPr/>
            </a:pPr>
            <a:endParaRPr lang="en-US" sz="1200" dirty="0"/>
          </a:p>
          <a:p>
            <a:pPr>
              <a:defRPr/>
            </a:pPr>
            <a:r>
              <a:rPr lang="en-US" sz="2200" dirty="0"/>
              <a:t>Recognize excellence in learning by granting scholarships to individual students identified by a school/Lodge committee.</a:t>
            </a:r>
          </a:p>
          <a:p>
            <a:pPr>
              <a:defRPr/>
            </a:pPr>
            <a:endParaRPr lang="en-US" sz="1200" dirty="0"/>
          </a:p>
          <a:p>
            <a:pPr>
              <a:defRPr/>
            </a:pPr>
            <a:r>
              <a:rPr lang="en-US" sz="2200" dirty="0"/>
              <a:t>Volunteer time for events or occasions identified by the school, such as keeping the library open for adult reading or literacy, beautify the school grounds, refinish the gym floor or raise funds for a significant school event.</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62B4E-C5C0-4CAB-8849-49D99CDF86A1}"/>
              </a:ext>
            </a:extLst>
          </p:cNvPr>
          <p:cNvSpPr>
            <a:spLocks noGrp="1"/>
          </p:cNvSpPr>
          <p:nvPr>
            <p:ph type="title"/>
          </p:nvPr>
        </p:nvSpPr>
        <p:spPr>
          <a:xfrm>
            <a:off x="457200" y="76200"/>
            <a:ext cx="8229600" cy="762000"/>
          </a:xfrm>
        </p:spPr>
        <p:txBody>
          <a:bodyPr>
            <a:normAutofit/>
          </a:bodyPr>
          <a:lstStyle/>
          <a:p>
            <a:pPr>
              <a:defRPr/>
            </a:pPr>
            <a:r>
              <a:rPr lang="en-US" dirty="0"/>
              <a:t>How?</a:t>
            </a:r>
          </a:p>
        </p:txBody>
      </p:sp>
      <p:sp>
        <p:nvSpPr>
          <p:cNvPr id="3" name="Content Placeholder 2">
            <a:extLst>
              <a:ext uri="{FF2B5EF4-FFF2-40B4-BE49-F238E27FC236}">
                <a16:creationId xmlns:a16="http://schemas.microsoft.com/office/drawing/2014/main" id="{B8C843F2-CE21-4F88-A567-E75788F1417A}"/>
              </a:ext>
            </a:extLst>
          </p:cNvPr>
          <p:cNvSpPr>
            <a:spLocks noGrp="1"/>
          </p:cNvSpPr>
          <p:nvPr>
            <p:ph idx="1"/>
          </p:nvPr>
        </p:nvSpPr>
        <p:spPr>
          <a:xfrm>
            <a:off x="381000" y="1219200"/>
            <a:ext cx="8610600" cy="4724400"/>
          </a:xfrm>
        </p:spPr>
        <p:txBody>
          <a:bodyPr/>
          <a:lstStyle/>
          <a:p>
            <a:pPr marL="137160" indent="0" algn="ctr">
              <a:buFont typeface="Arial" pitchFamily="34" charset="0"/>
              <a:buNone/>
              <a:defRPr/>
            </a:pPr>
            <a:r>
              <a:rPr lang="en-US" sz="2400" dirty="0"/>
              <a:t>By utilizing the Grand Lodge of Florida Programs in place:</a:t>
            </a:r>
          </a:p>
          <a:p>
            <a:pPr marL="137160" indent="0" algn="ctr">
              <a:buFont typeface="Arial" pitchFamily="34" charset="0"/>
              <a:buNone/>
              <a:defRPr/>
            </a:pPr>
            <a:endParaRPr lang="en-US" sz="2400" dirty="0"/>
          </a:p>
          <a:p>
            <a:pPr marL="137160" indent="0" algn="ctr">
              <a:buFont typeface="Arial" pitchFamily="34" charset="0"/>
              <a:buNone/>
              <a:defRPr/>
            </a:pPr>
            <a:r>
              <a:rPr lang="en-US" sz="2800" dirty="0"/>
              <a:t>“ADOPT A TEACHER” and “ADOPT A SCHOOL “</a:t>
            </a:r>
          </a:p>
          <a:p>
            <a:pPr>
              <a:defRPr/>
            </a:pPr>
            <a:endParaRPr lang="en-US" sz="2400" dirty="0"/>
          </a:p>
          <a:p>
            <a:pPr>
              <a:defRPr/>
            </a:pPr>
            <a:r>
              <a:rPr lang="en-US" sz="2400" dirty="0"/>
              <a:t>The District Committeemen for Public Education and Citizenship can help you with the forms and other items needed to fully implement these important service projects. </a:t>
            </a:r>
          </a:p>
          <a:p>
            <a:pPr>
              <a:defRPr/>
            </a:pPr>
            <a:endParaRPr lang="en-US" sz="2400" dirty="0"/>
          </a:p>
          <a:p>
            <a:pPr>
              <a:defRPr/>
            </a:pPr>
            <a:r>
              <a:rPr lang="en-US" sz="2400" b="1" u="sng" dirty="0"/>
              <a:t>Who is the District Committeeman for this Program?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15675-9F12-4E1A-B763-855291EED0A1}"/>
              </a:ext>
            </a:extLst>
          </p:cNvPr>
          <p:cNvSpPr>
            <a:spLocks noGrp="1"/>
          </p:cNvSpPr>
          <p:nvPr>
            <p:ph type="title"/>
          </p:nvPr>
        </p:nvSpPr>
        <p:spPr>
          <a:xfrm>
            <a:off x="457200" y="152400"/>
            <a:ext cx="8229600" cy="838200"/>
          </a:xfrm>
        </p:spPr>
        <p:txBody>
          <a:bodyPr>
            <a:normAutofit/>
          </a:bodyPr>
          <a:lstStyle/>
          <a:p>
            <a:pPr>
              <a:defRPr/>
            </a:pPr>
            <a:r>
              <a:rPr lang="en-US" dirty="0"/>
              <a:t>Fraternal Service</a:t>
            </a:r>
          </a:p>
        </p:txBody>
      </p:sp>
      <p:sp>
        <p:nvSpPr>
          <p:cNvPr id="3" name="Content Placeholder 2">
            <a:extLst>
              <a:ext uri="{FF2B5EF4-FFF2-40B4-BE49-F238E27FC236}">
                <a16:creationId xmlns:a16="http://schemas.microsoft.com/office/drawing/2014/main" id="{8E276CCD-1F39-4FBA-8091-E568B499A7F8}"/>
              </a:ext>
            </a:extLst>
          </p:cNvPr>
          <p:cNvSpPr>
            <a:spLocks noGrp="1"/>
          </p:cNvSpPr>
          <p:nvPr>
            <p:ph idx="1"/>
          </p:nvPr>
        </p:nvSpPr>
        <p:spPr>
          <a:xfrm>
            <a:off x="533400" y="762000"/>
            <a:ext cx="8153400" cy="5410200"/>
          </a:xfrm>
        </p:spPr>
        <p:txBody>
          <a:bodyPr/>
          <a:lstStyle/>
          <a:p>
            <a:pPr>
              <a:defRPr/>
            </a:pPr>
            <a:r>
              <a:rPr lang="en-US" sz="2400" dirty="0"/>
              <a:t>Our Fraternity has many other causes that are close to the hearts and minds of Florida Masons.</a:t>
            </a:r>
          </a:p>
          <a:p>
            <a:pPr>
              <a:defRPr/>
            </a:pPr>
            <a:r>
              <a:rPr lang="en-US" sz="2400" dirty="0"/>
              <a:t>Charity should begins at home.</a:t>
            </a:r>
          </a:p>
          <a:p>
            <a:pPr>
              <a:defRPr/>
            </a:pPr>
            <a:r>
              <a:rPr lang="en-US" sz="2400" dirty="0"/>
              <a:t>We have many great charities and programs that need our help, within the body of Masonry: </a:t>
            </a:r>
          </a:p>
          <a:p>
            <a:pPr>
              <a:defRPr/>
            </a:pPr>
            <a:endParaRPr lang="en-US" sz="1400" dirty="0"/>
          </a:p>
          <a:p>
            <a:pPr>
              <a:defRPr/>
            </a:pPr>
            <a:r>
              <a:rPr lang="en-US" sz="2400" dirty="0"/>
              <a:t>Florida Child ID Program</a:t>
            </a:r>
          </a:p>
          <a:p>
            <a:pPr>
              <a:defRPr/>
            </a:pPr>
            <a:r>
              <a:rPr lang="en-US" sz="2400" dirty="0"/>
              <a:t>Masonic Home Visit’s, </a:t>
            </a:r>
          </a:p>
          <a:p>
            <a:pPr>
              <a:defRPr/>
            </a:pPr>
            <a:r>
              <a:rPr lang="en-US" sz="2400" dirty="0"/>
              <a:t>First Lady’s Project</a:t>
            </a:r>
          </a:p>
          <a:p>
            <a:pPr>
              <a:defRPr/>
            </a:pPr>
            <a:r>
              <a:rPr lang="en-US" sz="2400" dirty="0"/>
              <a:t>Masonic Youth Organizations</a:t>
            </a:r>
          </a:p>
          <a:p>
            <a:pPr>
              <a:defRPr/>
            </a:pPr>
            <a:r>
              <a:rPr lang="en-US" sz="2400" dirty="0"/>
              <a:t>Scottish or York Rite</a:t>
            </a:r>
          </a:p>
          <a:p>
            <a:pPr>
              <a:defRPr/>
            </a:pPr>
            <a:r>
              <a:rPr lang="en-US" sz="2400" dirty="0"/>
              <a:t>Shiners' Hospitals</a:t>
            </a:r>
            <a:endParaRPr lang="en-US" sz="3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2AA91-A0D3-4DFF-868D-9A6E68F84973}"/>
              </a:ext>
            </a:extLst>
          </p:cNvPr>
          <p:cNvSpPr>
            <a:spLocks noGrp="1"/>
          </p:cNvSpPr>
          <p:nvPr>
            <p:ph type="title"/>
          </p:nvPr>
        </p:nvSpPr>
        <p:spPr>
          <a:xfrm>
            <a:off x="381000" y="46038"/>
            <a:ext cx="8229600" cy="868362"/>
          </a:xfrm>
        </p:spPr>
        <p:txBody>
          <a:bodyPr>
            <a:noAutofit/>
          </a:bodyPr>
          <a:lstStyle/>
          <a:p>
            <a:pPr>
              <a:defRPr/>
            </a:pPr>
            <a:r>
              <a:rPr lang="en-US" dirty="0"/>
              <a:t>Other Service Activities</a:t>
            </a:r>
          </a:p>
        </p:txBody>
      </p:sp>
      <p:sp>
        <p:nvSpPr>
          <p:cNvPr id="3" name="Content Placeholder 2">
            <a:extLst>
              <a:ext uri="{FF2B5EF4-FFF2-40B4-BE49-F238E27FC236}">
                <a16:creationId xmlns:a16="http://schemas.microsoft.com/office/drawing/2014/main" id="{A1E521DA-336C-4B8C-97EC-6EF00EA0E3CB}"/>
              </a:ext>
            </a:extLst>
          </p:cNvPr>
          <p:cNvSpPr>
            <a:spLocks noGrp="1"/>
          </p:cNvSpPr>
          <p:nvPr>
            <p:ph idx="1"/>
          </p:nvPr>
        </p:nvSpPr>
        <p:spPr>
          <a:xfrm>
            <a:off x="381000" y="609600"/>
            <a:ext cx="7924800" cy="5715000"/>
          </a:xfrm>
        </p:spPr>
        <p:txBody>
          <a:bodyPr>
            <a:normAutofit/>
          </a:bodyPr>
          <a:lstStyle/>
          <a:p>
            <a:pPr marL="137160" indent="0" algn="ctr">
              <a:buFont typeface="Arial" pitchFamily="34" charset="0"/>
              <a:buNone/>
              <a:defRPr/>
            </a:pPr>
            <a:r>
              <a:rPr lang="en-US" sz="2400" dirty="0"/>
              <a:t>There many more listed in the MLT Manual here are just a few :</a:t>
            </a:r>
            <a:endParaRPr lang="en-US" sz="1400" dirty="0"/>
          </a:p>
          <a:p>
            <a:pPr>
              <a:defRPr/>
            </a:pPr>
            <a:r>
              <a:rPr lang="en-US" sz="2400" dirty="0"/>
              <a:t>Adopt a needy family during the holidays and gather food and/or presents.</a:t>
            </a:r>
          </a:p>
          <a:p>
            <a:pPr>
              <a:defRPr/>
            </a:pPr>
            <a:endParaRPr lang="en-US" sz="900" dirty="0"/>
          </a:p>
          <a:p>
            <a:pPr>
              <a:defRPr/>
            </a:pPr>
            <a:r>
              <a:rPr lang="en-US" sz="2400" dirty="0"/>
              <a:t>Sponsor a pancake breakfast with the Boy or Girl Scouts.</a:t>
            </a:r>
          </a:p>
          <a:p>
            <a:pPr>
              <a:defRPr/>
            </a:pPr>
            <a:endParaRPr lang="en-US" sz="800" dirty="0"/>
          </a:p>
          <a:p>
            <a:pPr>
              <a:defRPr/>
            </a:pPr>
            <a:r>
              <a:rPr lang="en-US" sz="2400" dirty="0"/>
              <a:t>Volunteer to deliver food or toys during the holidays or join with a local group to help with donations and distribution of toys for the holidays.</a:t>
            </a:r>
          </a:p>
          <a:p>
            <a:pPr>
              <a:defRPr/>
            </a:pPr>
            <a:endParaRPr lang="en-US" sz="600" dirty="0"/>
          </a:p>
          <a:p>
            <a:pPr>
              <a:defRPr/>
            </a:pPr>
            <a:r>
              <a:rPr lang="en-US" sz="2400" dirty="0"/>
              <a:t>Mount a drive to collect coats for kids. Arrange to have them cleaned.</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9B471-A955-47BE-ABEF-602E0B71F1D9}"/>
              </a:ext>
            </a:extLst>
          </p:cNvPr>
          <p:cNvSpPr>
            <a:spLocks noGrp="1"/>
          </p:cNvSpPr>
          <p:nvPr>
            <p:ph type="title"/>
          </p:nvPr>
        </p:nvSpPr>
        <p:spPr>
          <a:xfrm>
            <a:off x="457200" y="274638"/>
            <a:ext cx="8229600" cy="639762"/>
          </a:xfrm>
        </p:spPr>
        <p:txBody>
          <a:bodyPr>
            <a:normAutofit fontScale="90000"/>
          </a:bodyPr>
          <a:lstStyle/>
          <a:p>
            <a:pPr>
              <a:defRPr/>
            </a:pPr>
            <a:r>
              <a:rPr lang="en-US" dirty="0"/>
              <a:t>SERVICE ACTIVITIES</a:t>
            </a:r>
          </a:p>
        </p:txBody>
      </p:sp>
      <p:sp>
        <p:nvSpPr>
          <p:cNvPr id="3" name="Content Placeholder 2">
            <a:extLst>
              <a:ext uri="{FF2B5EF4-FFF2-40B4-BE49-F238E27FC236}">
                <a16:creationId xmlns:a16="http://schemas.microsoft.com/office/drawing/2014/main" id="{F6A536E4-F18B-440E-B2DE-6D2D041D1031}"/>
              </a:ext>
            </a:extLst>
          </p:cNvPr>
          <p:cNvSpPr>
            <a:spLocks noGrp="1"/>
          </p:cNvSpPr>
          <p:nvPr>
            <p:ph idx="1"/>
          </p:nvPr>
        </p:nvSpPr>
        <p:spPr>
          <a:xfrm>
            <a:off x="457200" y="990600"/>
            <a:ext cx="8534400" cy="5181600"/>
          </a:xfrm>
        </p:spPr>
        <p:txBody>
          <a:bodyPr>
            <a:normAutofit lnSpcReduction="10000"/>
          </a:bodyPr>
          <a:lstStyle/>
          <a:p>
            <a:pPr>
              <a:defRPr/>
            </a:pPr>
            <a:r>
              <a:rPr lang="en-US" sz="2400" u="sng" dirty="0"/>
              <a:t>Community</a:t>
            </a:r>
          </a:p>
          <a:p>
            <a:pPr>
              <a:defRPr/>
            </a:pPr>
            <a:r>
              <a:rPr lang="en-US" sz="2400" dirty="0"/>
              <a:t>Sponsor or assist with the July 4th celebration.</a:t>
            </a:r>
          </a:p>
          <a:p>
            <a:pPr>
              <a:defRPr/>
            </a:pPr>
            <a:endParaRPr lang="en-US" sz="1400" dirty="0"/>
          </a:p>
          <a:p>
            <a:pPr>
              <a:defRPr/>
            </a:pPr>
            <a:r>
              <a:rPr lang="en-US" sz="2400" dirty="0"/>
              <a:t>Provide funds and labor to renovate local ballpark.</a:t>
            </a:r>
          </a:p>
          <a:p>
            <a:pPr>
              <a:defRPr/>
            </a:pPr>
            <a:endParaRPr lang="en-US" sz="1400" dirty="0"/>
          </a:p>
          <a:p>
            <a:pPr>
              <a:defRPr/>
            </a:pPr>
            <a:r>
              <a:rPr lang="en-US" sz="2400" dirty="0"/>
              <a:t>Help a local hospital in a volunteer or fundraising effort.</a:t>
            </a:r>
          </a:p>
          <a:p>
            <a:pPr>
              <a:defRPr/>
            </a:pPr>
            <a:endParaRPr lang="en-US" sz="1400" dirty="0"/>
          </a:p>
          <a:p>
            <a:pPr>
              <a:defRPr/>
            </a:pPr>
            <a:r>
              <a:rPr lang="en-US" sz="2400" dirty="0"/>
              <a:t>Sponsor a food-for-the-hungry campaign with a local store or business.</a:t>
            </a:r>
          </a:p>
          <a:p>
            <a:pPr>
              <a:defRPr/>
            </a:pPr>
            <a:endParaRPr lang="en-US" sz="1400" dirty="0"/>
          </a:p>
          <a:p>
            <a:pPr>
              <a:defRPr/>
            </a:pPr>
            <a:r>
              <a:rPr lang="en-US" sz="2400" dirty="0"/>
              <a:t>Partner with a local charity to raise funds for cancer research.</a:t>
            </a:r>
          </a:p>
          <a:p>
            <a:pPr>
              <a:defRPr/>
            </a:pPr>
            <a:r>
              <a:rPr lang="en-US" dirty="0"/>
              <a:t>Your limit is your imagination!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0D000-4AC0-4CBC-A607-68FCA7A9566A}"/>
              </a:ext>
            </a:extLst>
          </p:cNvPr>
          <p:cNvSpPr>
            <a:spLocks noGrp="1"/>
          </p:cNvSpPr>
          <p:nvPr>
            <p:ph type="title"/>
          </p:nvPr>
        </p:nvSpPr>
        <p:spPr>
          <a:xfrm>
            <a:off x="457200" y="76200"/>
            <a:ext cx="8229600" cy="762000"/>
          </a:xfrm>
        </p:spPr>
        <p:txBody>
          <a:bodyPr>
            <a:normAutofit/>
          </a:bodyPr>
          <a:lstStyle/>
          <a:p>
            <a:pPr>
              <a:defRPr/>
            </a:pPr>
            <a:r>
              <a:rPr lang="en-US" dirty="0"/>
              <a:t>Charity</a:t>
            </a:r>
          </a:p>
        </p:txBody>
      </p:sp>
      <p:sp>
        <p:nvSpPr>
          <p:cNvPr id="3" name="Content Placeholder 2">
            <a:extLst>
              <a:ext uri="{FF2B5EF4-FFF2-40B4-BE49-F238E27FC236}">
                <a16:creationId xmlns:a16="http://schemas.microsoft.com/office/drawing/2014/main" id="{70C2EF3C-4779-4925-AF8E-96C948042B9C}"/>
              </a:ext>
            </a:extLst>
          </p:cNvPr>
          <p:cNvSpPr>
            <a:spLocks noGrp="1"/>
          </p:cNvSpPr>
          <p:nvPr>
            <p:ph idx="1"/>
          </p:nvPr>
        </p:nvSpPr>
        <p:spPr>
          <a:xfrm>
            <a:off x="381000" y="685800"/>
            <a:ext cx="8610600" cy="5715000"/>
          </a:xfrm>
        </p:spPr>
        <p:txBody>
          <a:bodyPr/>
          <a:lstStyle/>
          <a:p>
            <a:pPr>
              <a:defRPr/>
            </a:pPr>
            <a:r>
              <a:rPr lang="en-US" sz="2400" dirty="0"/>
              <a:t>Charity is one of the most important activities in Masonry. We must never forget that small acts of charity are not so small to those who need them. It is good to engage in large projects, but helping a widow with heating bills or buying glasses for a child are important too. </a:t>
            </a:r>
          </a:p>
          <a:p>
            <a:pPr>
              <a:defRPr/>
            </a:pPr>
            <a:endParaRPr lang="en-US" sz="1400" dirty="0"/>
          </a:p>
          <a:p>
            <a:pPr>
              <a:defRPr/>
            </a:pPr>
            <a:r>
              <a:rPr lang="en-US" sz="2400" dirty="0"/>
              <a:t>The small acts of charity are where your Lodge comes in. There is always a need, in every community, for small acts of charity. </a:t>
            </a:r>
          </a:p>
          <a:p>
            <a:pPr>
              <a:defRPr/>
            </a:pPr>
            <a:endParaRPr lang="en-US" sz="1400" dirty="0"/>
          </a:p>
          <a:p>
            <a:pPr>
              <a:defRPr/>
            </a:pPr>
            <a:r>
              <a:rPr lang="en-US" sz="2400" dirty="0"/>
              <a:t>Look for the need and then lead your Lodge in addressing that need, whether it is money, manual labor, or materials, or all three.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00768-DCF8-448A-9E7A-C4BBF71D56C1}"/>
              </a:ext>
            </a:extLst>
          </p:cNvPr>
          <p:cNvSpPr>
            <a:spLocks noGrp="1"/>
          </p:cNvSpPr>
          <p:nvPr>
            <p:ph type="title"/>
          </p:nvPr>
        </p:nvSpPr>
        <p:spPr>
          <a:xfrm>
            <a:off x="457200" y="76200"/>
            <a:ext cx="8229600" cy="762000"/>
          </a:xfrm>
        </p:spPr>
        <p:txBody>
          <a:bodyPr>
            <a:normAutofit/>
          </a:bodyPr>
          <a:lstStyle/>
          <a:p>
            <a:pPr>
              <a:defRPr/>
            </a:pPr>
            <a:r>
              <a:rPr lang="en-US" dirty="0"/>
              <a:t>Service To Community</a:t>
            </a:r>
          </a:p>
        </p:txBody>
      </p:sp>
      <p:sp>
        <p:nvSpPr>
          <p:cNvPr id="3" name="Content Placeholder 2">
            <a:extLst>
              <a:ext uri="{FF2B5EF4-FFF2-40B4-BE49-F238E27FC236}">
                <a16:creationId xmlns:a16="http://schemas.microsoft.com/office/drawing/2014/main" id="{E1D8A334-2ADB-4BF8-900E-1300FCBAF38D}"/>
              </a:ext>
            </a:extLst>
          </p:cNvPr>
          <p:cNvSpPr>
            <a:spLocks noGrp="1"/>
          </p:cNvSpPr>
          <p:nvPr>
            <p:ph idx="1"/>
          </p:nvPr>
        </p:nvSpPr>
        <p:spPr>
          <a:xfrm>
            <a:off x="457200" y="1066800"/>
            <a:ext cx="8229600" cy="5410200"/>
          </a:xfrm>
        </p:spPr>
        <p:txBody>
          <a:bodyPr/>
          <a:lstStyle/>
          <a:p>
            <a:pPr>
              <a:defRPr/>
            </a:pPr>
            <a:r>
              <a:rPr lang="en-US" dirty="0"/>
              <a:t>Freemasons support more ways to help people than any other private organization, and donate more than $2 million a day to charities.</a:t>
            </a:r>
          </a:p>
          <a:p>
            <a:pPr>
              <a:defRPr/>
            </a:pPr>
            <a:r>
              <a:rPr lang="en-US" dirty="0"/>
              <a:t> In the early days of the 1700s and early 1800’s, Masonic charity was largely limited to members, their widows and their orphans. Homes for the aged and orphanages were established all over America.</a:t>
            </a:r>
          </a:p>
          <a:p>
            <a:pPr>
              <a:defRPr/>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94374-598F-4A44-8095-2B65F5F3EDB6}"/>
              </a:ext>
            </a:extLst>
          </p:cNvPr>
          <p:cNvSpPr>
            <a:spLocks noGrp="1"/>
          </p:cNvSpPr>
          <p:nvPr>
            <p:ph type="title"/>
          </p:nvPr>
        </p:nvSpPr>
        <p:spPr>
          <a:xfrm>
            <a:off x="457200" y="76200"/>
            <a:ext cx="8229600" cy="914400"/>
          </a:xfrm>
        </p:spPr>
        <p:txBody>
          <a:bodyPr>
            <a:normAutofit/>
          </a:bodyPr>
          <a:lstStyle/>
          <a:p>
            <a:pPr>
              <a:defRPr/>
            </a:pPr>
            <a:r>
              <a:rPr lang="en-US" b="1" dirty="0"/>
              <a:t>Where</a:t>
            </a:r>
          </a:p>
        </p:txBody>
      </p:sp>
      <p:sp>
        <p:nvSpPr>
          <p:cNvPr id="3" name="Content Placeholder 2">
            <a:extLst>
              <a:ext uri="{FF2B5EF4-FFF2-40B4-BE49-F238E27FC236}">
                <a16:creationId xmlns:a16="http://schemas.microsoft.com/office/drawing/2014/main" id="{1C958145-7936-48CD-9D94-DEC883926C01}"/>
              </a:ext>
            </a:extLst>
          </p:cNvPr>
          <p:cNvSpPr>
            <a:spLocks noGrp="1"/>
          </p:cNvSpPr>
          <p:nvPr>
            <p:ph idx="1"/>
          </p:nvPr>
        </p:nvSpPr>
        <p:spPr>
          <a:xfrm>
            <a:off x="914400" y="1219200"/>
            <a:ext cx="7391400" cy="5089525"/>
          </a:xfrm>
        </p:spPr>
        <p:txBody>
          <a:bodyPr>
            <a:normAutofit/>
          </a:bodyPr>
          <a:lstStyle/>
          <a:p>
            <a:pPr>
              <a:defRPr/>
            </a:pPr>
            <a:r>
              <a:rPr lang="en-US" sz="2800" dirty="0"/>
              <a:t>We have Lodges in more than 290 communities in Florida. We are in the forefront to see where people are hurting and in need of some type of charity.</a:t>
            </a:r>
          </a:p>
          <a:p>
            <a:pPr>
              <a:defRPr/>
            </a:pPr>
            <a:endParaRPr lang="en-US" sz="2800" dirty="0"/>
          </a:p>
          <a:p>
            <a:pPr>
              <a:defRPr/>
            </a:pPr>
            <a:r>
              <a:rPr lang="en-US" sz="2800" dirty="0"/>
              <a:t> Our Lodges have the greatest opportunity to serve humanity on a local and personal level. We must become active in our communities and show our neighbors who we really are and what we stand for.</a:t>
            </a:r>
          </a:p>
          <a:p>
            <a:pPr>
              <a:defRPr/>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36A37-C8A3-4067-9FF0-CAA3F138A2A5}"/>
              </a:ext>
            </a:extLst>
          </p:cNvPr>
          <p:cNvSpPr>
            <a:spLocks noGrp="1"/>
          </p:cNvSpPr>
          <p:nvPr>
            <p:ph type="title"/>
          </p:nvPr>
        </p:nvSpPr>
        <p:spPr>
          <a:xfrm>
            <a:off x="457200" y="0"/>
            <a:ext cx="8229600" cy="1143000"/>
          </a:xfrm>
        </p:spPr>
        <p:txBody>
          <a:bodyPr>
            <a:normAutofit/>
          </a:bodyPr>
          <a:lstStyle/>
          <a:p>
            <a:pPr>
              <a:defRPr/>
            </a:pPr>
            <a:r>
              <a:rPr lang="en-US" dirty="0"/>
              <a:t>To The Worshipful Master</a:t>
            </a:r>
          </a:p>
        </p:txBody>
      </p:sp>
      <p:sp>
        <p:nvSpPr>
          <p:cNvPr id="3" name="Content Placeholder 2">
            <a:extLst>
              <a:ext uri="{FF2B5EF4-FFF2-40B4-BE49-F238E27FC236}">
                <a16:creationId xmlns:a16="http://schemas.microsoft.com/office/drawing/2014/main" id="{8CF4B7F5-0392-4BC2-93EF-12A7423468CE}"/>
              </a:ext>
            </a:extLst>
          </p:cNvPr>
          <p:cNvSpPr>
            <a:spLocks noGrp="1"/>
          </p:cNvSpPr>
          <p:nvPr>
            <p:ph idx="1"/>
          </p:nvPr>
        </p:nvSpPr>
        <p:spPr>
          <a:xfrm>
            <a:off x="533400" y="838200"/>
            <a:ext cx="8001000" cy="5791200"/>
          </a:xfrm>
        </p:spPr>
        <p:txBody>
          <a:bodyPr/>
          <a:lstStyle/>
          <a:p>
            <a:pPr>
              <a:defRPr/>
            </a:pPr>
            <a:r>
              <a:rPr lang="en-US" sz="2400" dirty="0"/>
              <a:t>When you have served your year as Master of your Lodge, it will feel good to look back knowing you helped make a difference, that you helped make your Lodge a little stronger.</a:t>
            </a:r>
          </a:p>
          <a:p>
            <a:pPr>
              <a:defRPr/>
            </a:pPr>
            <a:r>
              <a:rPr lang="en-US" sz="2400" dirty="0"/>
              <a:t>Knowing that an activity or project you supported was successful and that quite possibly you had influenced the next Master to do carry it on. Surely one exciting idea or project usually leads to another, so do something! </a:t>
            </a:r>
          </a:p>
          <a:p>
            <a:pPr>
              <a:defRPr/>
            </a:pPr>
            <a:r>
              <a:rPr lang="en-US" sz="2400" dirty="0"/>
              <a:t>What is the point of just sitting in a chair for a year? Masonry is about giving. You just might find that the public’s perception of you and your Lodge in your community improves, that exciting things start to happen in your Lodge and that Masonry reaches its full potential in our state, and therefore our entire world.</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a:p>
            <a:endParaRPr lang="en-US" dirty="0"/>
          </a:p>
        </p:txBody>
      </p:sp>
      <p:sp>
        <p:nvSpPr>
          <p:cNvPr id="3" name="Title 2"/>
          <p:cNvSpPr>
            <a:spLocks noGrp="1"/>
          </p:cNvSpPr>
          <p:nvPr>
            <p:ph type="title"/>
          </p:nvPr>
        </p:nvSpPr>
        <p:spPr/>
        <p:txBody>
          <a:bodyPr/>
          <a:lstStyle/>
          <a:p>
            <a:r>
              <a:rPr lang="en-US" dirty="0"/>
              <a:t>Questions or Suggestions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cap="none" dirty="0"/>
              <a:t>Closing</a:t>
            </a:r>
          </a:p>
        </p:txBody>
      </p:sp>
      <p:sp>
        <p:nvSpPr>
          <p:cNvPr id="3" name="Content Placeholder 2"/>
          <p:cNvSpPr>
            <a:spLocks noGrp="1"/>
          </p:cNvSpPr>
          <p:nvPr>
            <p:ph idx="1"/>
          </p:nvPr>
        </p:nvSpPr>
        <p:spPr>
          <a:xfrm>
            <a:off x="1066800" y="1371600"/>
            <a:ext cx="6934200" cy="3428999"/>
          </a:xfrm>
        </p:spPr>
        <p:txBody>
          <a:bodyPr>
            <a:normAutofit/>
          </a:bodyPr>
          <a:lstStyle/>
          <a:p>
            <a:pPr fontAlgn="auto">
              <a:spcAft>
                <a:spcPts val="0"/>
              </a:spcAft>
              <a:defRPr/>
            </a:pPr>
            <a:endParaRPr lang="en-US" dirty="0"/>
          </a:p>
          <a:p>
            <a:pPr algn="ctr" fontAlgn="auto">
              <a:spcAft>
                <a:spcPts val="0"/>
              </a:spcAft>
              <a:defRPr/>
            </a:pPr>
            <a:r>
              <a:rPr lang="en-US" dirty="0"/>
              <a:t>Make sure to get your Completion Record Signed and Dated</a:t>
            </a:r>
          </a:p>
          <a:p>
            <a:pPr algn="ctr" fontAlgn="auto">
              <a:spcAft>
                <a:spcPts val="0"/>
              </a:spcAft>
              <a:defRPr/>
            </a:pPr>
            <a:endParaRPr lang="en-US" dirty="0"/>
          </a:p>
          <a:p>
            <a:pPr algn="ctr" fontAlgn="auto">
              <a:spcAft>
                <a:spcPts val="0"/>
              </a:spcAft>
              <a:defRPr/>
            </a:pPr>
            <a:r>
              <a:rPr lang="en-US" dirty="0"/>
              <a:t>Thanks for Attending!!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FF8DA-86CD-419F-9505-A46F26068802}"/>
              </a:ext>
            </a:extLst>
          </p:cNvPr>
          <p:cNvSpPr>
            <a:spLocks noGrp="1"/>
          </p:cNvSpPr>
          <p:nvPr>
            <p:ph type="title"/>
          </p:nvPr>
        </p:nvSpPr>
        <p:spPr>
          <a:xfrm>
            <a:off x="457200" y="0"/>
            <a:ext cx="8229600" cy="1524000"/>
          </a:xfrm>
        </p:spPr>
        <p:txBody>
          <a:bodyPr>
            <a:normAutofit/>
          </a:bodyPr>
          <a:lstStyle/>
          <a:p>
            <a:pPr>
              <a:defRPr/>
            </a:pPr>
            <a:r>
              <a:rPr lang="en-US" dirty="0"/>
              <a:t>Lodges: </a:t>
            </a:r>
            <a:br>
              <a:rPr lang="en-US" dirty="0"/>
            </a:br>
            <a:r>
              <a:rPr lang="en-US" dirty="0"/>
              <a:t>A Community’s Focal Point</a:t>
            </a:r>
          </a:p>
        </p:txBody>
      </p:sp>
      <p:sp>
        <p:nvSpPr>
          <p:cNvPr id="3" name="Content Placeholder 2">
            <a:extLst>
              <a:ext uri="{FF2B5EF4-FFF2-40B4-BE49-F238E27FC236}">
                <a16:creationId xmlns:a16="http://schemas.microsoft.com/office/drawing/2014/main" id="{3E0C1901-DD66-4596-8949-06EBE8CB422C}"/>
              </a:ext>
            </a:extLst>
          </p:cNvPr>
          <p:cNvSpPr>
            <a:spLocks noGrp="1"/>
          </p:cNvSpPr>
          <p:nvPr>
            <p:ph idx="1"/>
          </p:nvPr>
        </p:nvSpPr>
        <p:spPr>
          <a:xfrm>
            <a:off x="609600" y="1219200"/>
            <a:ext cx="8077200" cy="5211763"/>
          </a:xfrm>
        </p:spPr>
        <p:txBody>
          <a:bodyPr>
            <a:normAutofit fontScale="25000" lnSpcReduction="20000"/>
          </a:bodyPr>
          <a:lstStyle/>
          <a:p>
            <a:pPr>
              <a:defRPr/>
            </a:pPr>
            <a:endParaRPr lang="en-US" dirty="0"/>
          </a:p>
          <a:p>
            <a:pPr>
              <a:defRPr/>
            </a:pPr>
            <a:r>
              <a:rPr lang="en-US" sz="9600" dirty="0"/>
              <a:t>For all of Florida’s history, Masonic Lodges have been a focal point in the community. </a:t>
            </a:r>
          </a:p>
          <a:p>
            <a:pPr>
              <a:defRPr/>
            </a:pPr>
            <a:endParaRPr lang="en-US" sz="9600" dirty="0"/>
          </a:p>
          <a:p>
            <a:pPr>
              <a:defRPr/>
            </a:pPr>
            <a:r>
              <a:rPr lang="en-US" sz="9600" dirty="0"/>
              <a:t>The Masonic Lodge often also served as a church on Sunday and a post office or school during the week and many Lodges were also used as polling places on Election Day. </a:t>
            </a:r>
          </a:p>
          <a:p>
            <a:pPr>
              <a:defRPr/>
            </a:pPr>
            <a:endParaRPr lang="en-US" sz="9600" dirty="0"/>
          </a:p>
          <a:p>
            <a:pPr>
              <a:defRPr/>
            </a:pPr>
            <a:r>
              <a:rPr lang="en-US" sz="9600" dirty="0"/>
              <a:t>Civic functions such as parades, July 4th celebrations and Founders' Days events were planned in the Lodge with the participation of its members and anyone who saw a community need – from paving or lighting the streets to planning a city park – commonly included Masons from the beginning.</a:t>
            </a:r>
            <a:endParaRPr lang="en-US" sz="71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7A796-A4C6-4D0D-AFC7-5A6FBEDB6251}"/>
              </a:ext>
            </a:extLst>
          </p:cNvPr>
          <p:cNvSpPr>
            <a:spLocks noGrp="1"/>
          </p:cNvSpPr>
          <p:nvPr>
            <p:ph type="title"/>
          </p:nvPr>
        </p:nvSpPr>
        <p:spPr>
          <a:xfrm>
            <a:off x="457200" y="152400"/>
            <a:ext cx="8229600" cy="838200"/>
          </a:xfrm>
        </p:spPr>
        <p:txBody>
          <a:bodyPr>
            <a:normAutofit/>
          </a:bodyPr>
          <a:lstStyle/>
          <a:p>
            <a:pPr>
              <a:defRPr/>
            </a:pPr>
            <a:r>
              <a:rPr lang="en-US" dirty="0"/>
              <a:t>CHARITY</a:t>
            </a:r>
          </a:p>
        </p:txBody>
      </p:sp>
      <p:sp>
        <p:nvSpPr>
          <p:cNvPr id="3" name="Content Placeholder 2">
            <a:extLst>
              <a:ext uri="{FF2B5EF4-FFF2-40B4-BE49-F238E27FC236}">
                <a16:creationId xmlns:a16="http://schemas.microsoft.com/office/drawing/2014/main" id="{3A8A9833-46B0-435E-9737-7C1864BF9034}"/>
              </a:ext>
            </a:extLst>
          </p:cNvPr>
          <p:cNvSpPr>
            <a:spLocks noGrp="1"/>
          </p:cNvSpPr>
          <p:nvPr>
            <p:ph idx="1"/>
          </p:nvPr>
        </p:nvSpPr>
        <p:spPr>
          <a:xfrm>
            <a:off x="457200" y="1143000"/>
            <a:ext cx="8458200" cy="5257800"/>
          </a:xfrm>
        </p:spPr>
        <p:txBody>
          <a:bodyPr/>
          <a:lstStyle/>
          <a:p>
            <a:pPr>
              <a:defRPr/>
            </a:pPr>
            <a:r>
              <a:rPr lang="en-US" sz="2800" dirty="0"/>
              <a:t>Today, Masonic charity reaches far beyond our Fraternity, and the great majority of the Freemasonry’s charity dollars goes to those with no connection to Masonry. In addition, in Florida, there are hundreds of civic and community projects in which Masons are involved. </a:t>
            </a:r>
          </a:p>
          <a:p>
            <a:pPr>
              <a:defRPr/>
            </a:pPr>
            <a:endParaRPr lang="en-US" sz="2800" dirty="0"/>
          </a:p>
          <a:p>
            <a:pPr>
              <a:defRPr/>
            </a:pPr>
            <a:r>
              <a:rPr lang="en-US" sz="2800" dirty="0"/>
              <a:t>Selflessness is the essence of Masonry. We are taught that we have an obligation to help, to make things better for everyone.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E70BF-B224-4BA6-8BEF-0B1844190DD0}"/>
              </a:ext>
            </a:extLst>
          </p:cNvPr>
          <p:cNvSpPr>
            <a:spLocks noGrp="1"/>
          </p:cNvSpPr>
          <p:nvPr>
            <p:ph type="title"/>
          </p:nvPr>
        </p:nvSpPr>
        <p:spPr>
          <a:xfrm>
            <a:off x="457200" y="76200"/>
            <a:ext cx="8229600" cy="685800"/>
          </a:xfrm>
        </p:spPr>
        <p:txBody>
          <a:bodyPr>
            <a:noAutofit/>
          </a:bodyPr>
          <a:lstStyle/>
          <a:p>
            <a:pPr>
              <a:defRPr/>
            </a:pPr>
            <a:r>
              <a:rPr lang="en-US" dirty="0"/>
              <a:t>Charity</a:t>
            </a:r>
          </a:p>
        </p:txBody>
      </p:sp>
      <p:sp>
        <p:nvSpPr>
          <p:cNvPr id="3" name="Content Placeholder 2">
            <a:extLst>
              <a:ext uri="{FF2B5EF4-FFF2-40B4-BE49-F238E27FC236}">
                <a16:creationId xmlns:a16="http://schemas.microsoft.com/office/drawing/2014/main" id="{3AEC313A-F8FA-4744-B171-80334D85A2D1}"/>
              </a:ext>
            </a:extLst>
          </p:cNvPr>
          <p:cNvSpPr>
            <a:spLocks noGrp="1"/>
          </p:cNvSpPr>
          <p:nvPr>
            <p:ph idx="1"/>
          </p:nvPr>
        </p:nvSpPr>
        <p:spPr>
          <a:xfrm>
            <a:off x="457200" y="762000"/>
            <a:ext cx="8534400" cy="5791200"/>
          </a:xfrm>
        </p:spPr>
        <p:txBody>
          <a:bodyPr>
            <a:normAutofit lnSpcReduction="10000"/>
          </a:bodyPr>
          <a:lstStyle/>
          <a:p>
            <a:pPr>
              <a:defRPr/>
            </a:pPr>
            <a:r>
              <a:rPr lang="en-US" sz="2400" dirty="0"/>
              <a:t>Therefore, it's only natural that this obligation should find expression in Masonic volunteers cleaning the streets of the town or serving as volunteer teacher's aides in the classroom and reading to children at the same school. </a:t>
            </a:r>
          </a:p>
          <a:p>
            <a:pPr>
              <a:defRPr/>
            </a:pPr>
            <a:endParaRPr lang="en-US" sz="2400" dirty="0"/>
          </a:p>
          <a:p>
            <a:pPr>
              <a:defRPr/>
            </a:pPr>
            <a:r>
              <a:rPr lang="en-US" sz="2400" dirty="0"/>
              <a:t>It's only natural to find Masons holding a pancake breakfast to buy uniforms for the high school band.</a:t>
            </a:r>
          </a:p>
          <a:p>
            <a:pPr marL="137160" indent="0">
              <a:buFont typeface="Arial" pitchFamily="34" charset="0"/>
              <a:buNone/>
              <a:defRPr/>
            </a:pPr>
            <a:r>
              <a:rPr lang="en-US" sz="2400" dirty="0"/>
              <a:t> </a:t>
            </a:r>
          </a:p>
          <a:p>
            <a:pPr>
              <a:defRPr/>
            </a:pPr>
            <a:r>
              <a:rPr lang="en-US" sz="2400" dirty="0"/>
              <a:t>Working with pick and shovel, hammer and nails to create a city park that’s accessible for handicapped children.</a:t>
            </a:r>
          </a:p>
          <a:p>
            <a:pPr>
              <a:defRPr/>
            </a:pPr>
            <a:endParaRPr lang="en-US" sz="2400" dirty="0"/>
          </a:p>
          <a:p>
            <a:pPr>
              <a:defRPr/>
            </a:pPr>
            <a:r>
              <a:rPr lang="en-US" sz="2400" dirty="0"/>
              <a:t>Maybe holding a steak dinner to recognize and support the local ROTC cadets who have joined the military right out of high school.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D8E4B-788B-4C0A-ACDD-0D828693637E}"/>
              </a:ext>
            </a:extLst>
          </p:cNvPr>
          <p:cNvSpPr>
            <a:spLocks noGrp="1"/>
          </p:cNvSpPr>
          <p:nvPr>
            <p:ph type="title"/>
          </p:nvPr>
        </p:nvSpPr>
        <p:spPr>
          <a:xfrm>
            <a:off x="457200" y="0"/>
            <a:ext cx="8229600" cy="838200"/>
          </a:xfrm>
        </p:spPr>
        <p:txBody>
          <a:bodyPr>
            <a:normAutofit/>
          </a:bodyPr>
          <a:lstStyle/>
          <a:p>
            <a:pPr>
              <a:defRPr/>
            </a:pPr>
            <a:r>
              <a:rPr lang="en-US" dirty="0"/>
              <a:t>Pride</a:t>
            </a:r>
          </a:p>
        </p:txBody>
      </p:sp>
      <p:sp>
        <p:nvSpPr>
          <p:cNvPr id="3" name="Content Placeholder 2">
            <a:extLst>
              <a:ext uri="{FF2B5EF4-FFF2-40B4-BE49-F238E27FC236}">
                <a16:creationId xmlns:a16="http://schemas.microsoft.com/office/drawing/2014/main" id="{DBE20310-111B-40C4-B529-EBA9EE155829}"/>
              </a:ext>
            </a:extLst>
          </p:cNvPr>
          <p:cNvSpPr>
            <a:spLocks noGrp="1"/>
          </p:cNvSpPr>
          <p:nvPr>
            <p:ph idx="1"/>
          </p:nvPr>
        </p:nvSpPr>
        <p:spPr>
          <a:xfrm>
            <a:off x="381000" y="609600"/>
            <a:ext cx="8458200" cy="6019800"/>
          </a:xfrm>
        </p:spPr>
        <p:txBody>
          <a:bodyPr/>
          <a:lstStyle/>
          <a:p>
            <a:pPr>
              <a:defRPr/>
            </a:pPr>
            <a:r>
              <a:rPr lang="en-US" sz="2300" dirty="0"/>
              <a:t>As officers or leaders of your Lodge, you have a choice to make: Do you pursue activities that create pride and thereby increase member satisfaction and support, or do we continue on a path of noninvolvement and wonder where our members have gone?</a:t>
            </a:r>
          </a:p>
          <a:p>
            <a:pPr>
              <a:defRPr/>
            </a:pPr>
            <a:endParaRPr lang="en-US" sz="700" dirty="0"/>
          </a:p>
          <a:p>
            <a:pPr>
              <a:defRPr/>
            </a:pPr>
            <a:r>
              <a:rPr lang="en-US" sz="2300" dirty="0"/>
              <a:t>Masonry dies when it stays inside the Lodge room. It has always been a vital part of the community. It is our task to seek out new ways that we can benefit our communities. So, a good Lodge requires a good, strong, humane, compassionate community, and a good, strong, humane, compassionate community deserves a good Masonic Lodge. </a:t>
            </a:r>
          </a:p>
          <a:p>
            <a:pPr>
              <a:defRPr/>
            </a:pPr>
            <a:endParaRPr lang="en-US" sz="700" dirty="0"/>
          </a:p>
          <a:p>
            <a:pPr>
              <a:defRPr/>
            </a:pPr>
            <a:r>
              <a:rPr lang="en-US" sz="2300" dirty="0"/>
              <a:t>Research conducted by the Masonic Renewal Committee of North America found that men, who would consider joining Freemasonry, want to be involved in their community.</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3BA49-CB4C-4D7A-9E7B-E09C07F361BF}"/>
              </a:ext>
            </a:extLst>
          </p:cNvPr>
          <p:cNvSpPr>
            <a:spLocks noGrp="1"/>
          </p:cNvSpPr>
          <p:nvPr>
            <p:ph type="title"/>
          </p:nvPr>
        </p:nvSpPr>
        <p:spPr>
          <a:xfrm>
            <a:off x="457200" y="76200"/>
            <a:ext cx="8229600" cy="1249362"/>
          </a:xfrm>
        </p:spPr>
        <p:txBody>
          <a:bodyPr>
            <a:noAutofit/>
          </a:bodyPr>
          <a:lstStyle/>
          <a:p>
            <a:pPr>
              <a:defRPr/>
            </a:pPr>
            <a:r>
              <a:rPr lang="en-US" dirty="0"/>
              <a:t>Why Connect With Your Community?</a:t>
            </a:r>
          </a:p>
        </p:txBody>
      </p:sp>
      <p:sp>
        <p:nvSpPr>
          <p:cNvPr id="3" name="Content Placeholder 2">
            <a:extLst>
              <a:ext uri="{FF2B5EF4-FFF2-40B4-BE49-F238E27FC236}">
                <a16:creationId xmlns:a16="http://schemas.microsoft.com/office/drawing/2014/main" id="{3285A34E-0EEA-410E-BDC9-71C0211C2DD9}"/>
              </a:ext>
            </a:extLst>
          </p:cNvPr>
          <p:cNvSpPr>
            <a:spLocks noGrp="1"/>
          </p:cNvSpPr>
          <p:nvPr>
            <p:ph idx="1"/>
          </p:nvPr>
        </p:nvSpPr>
        <p:spPr>
          <a:xfrm>
            <a:off x="762000" y="1371600"/>
            <a:ext cx="7924800" cy="4953000"/>
          </a:xfrm>
        </p:spPr>
        <p:txBody>
          <a:bodyPr>
            <a:normAutofit lnSpcReduction="10000"/>
          </a:bodyPr>
          <a:lstStyle/>
          <a:p>
            <a:pPr marL="137160" indent="0" algn="ctr">
              <a:buFont typeface="Arial" pitchFamily="34" charset="0"/>
              <a:buNone/>
              <a:defRPr/>
            </a:pPr>
            <a:r>
              <a:rPr lang="en-US" sz="2500" dirty="0"/>
              <a:t>There are several reasons: </a:t>
            </a:r>
          </a:p>
          <a:p>
            <a:pPr>
              <a:defRPr/>
            </a:pPr>
            <a:r>
              <a:rPr lang="en-US" sz="2500" dirty="0"/>
              <a:t>Future members come from the community and when the Lodge is involved, they will discover what Masonry is all about.</a:t>
            </a:r>
          </a:p>
          <a:p>
            <a:pPr>
              <a:defRPr/>
            </a:pPr>
            <a:endParaRPr lang="en-US" sz="1100" dirty="0"/>
          </a:p>
          <a:p>
            <a:pPr>
              <a:defRPr/>
            </a:pPr>
            <a:r>
              <a:rPr lang="en-US" sz="2500" dirty="0"/>
              <a:t>Most future members demand that any organization they join be active in their community.</a:t>
            </a:r>
          </a:p>
          <a:p>
            <a:pPr>
              <a:defRPr/>
            </a:pPr>
            <a:endParaRPr lang="en-US" sz="1100" dirty="0"/>
          </a:p>
          <a:p>
            <a:pPr>
              <a:defRPr/>
            </a:pPr>
            <a:r>
              <a:rPr lang="en-US" sz="2500" dirty="0"/>
              <a:t>The community is the responsibility of everyone, including Masons.</a:t>
            </a:r>
          </a:p>
          <a:p>
            <a:pPr marL="137160" indent="0">
              <a:buFont typeface="Arial" pitchFamily="34" charset="0"/>
              <a:buNone/>
              <a:defRPr/>
            </a:pPr>
            <a:endParaRPr lang="en-US" sz="1100" dirty="0"/>
          </a:p>
          <a:p>
            <a:pPr>
              <a:defRPr/>
            </a:pPr>
            <a:r>
              <a:rPr lang="en-US" sz="2500" dirty="0"/>
              <a:t>The Lodge is a perfect community service organization.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24BD5-22AD-4BDD-8D39-7DF56727F012}"/>
              </a:ext>
            </a:extLst>
          </p:cNvPr>
          <p:cNvSpPr>
            <a:spLocks noGrp="1"/>
          </p:cNvSpPr>
          <p:nvPr>
            <p:ph type="title"/>
          </p:nvPr>
        </p:nvSpPr>
        <p:spPr>
          <a:xfrm>
            <a:off x="457200" y="0"/>
            <a:ext cx="8229600" cy="914400"/>
          </a:xfrm>
        </p:spPr>
        <p:txBody>
          <a:bodyPr/>
          <a:lstStyle/>
          <a:p>
            <a:pPr>
              <a:defRPr/>
            </a:pPr>
            <a:r>
              <a:rPr lang="en-US" dirty="0"/>
              <a:t>Connection</a:t>
            </a:r>
          </a:p>
        </p:txBody>
      </p:sp>
      <p:sp>
        <p:nvSpPr>
          <p:cNvPr id="3" name="Content Placeholder 2">
            <a:extLst>
              <a:ext uri="{FF2B5EF4-FFF2-40B4-BE49-F238E27FC236}">
                <a16:creationId xmlns:a16="http://schemas.microsoft.com/office/drawing/2014/main" id="{2FC6C66E-7DE4-4CA9-A91B-FF63ED874020}"/>
              </a:ext>
            </a:extLst>
          </p:cNvPr>
          <p:cNvSpPr>
            <a:spLocks noGrp="1"/>
          </p:cNvSpPr>
          <p:nvPr>
            <p:ph idx="1"/>
          </p:nvPr>
        </p:nvSpPr>
        <p:spPr>
          <a:xfrm>
            <a:off x="609600" y="838200"/>
            <a:ext cx="8153400" cy="5715000"/>
          </a:xfrm>
        </p:spPr>
        <p:txBody>
          <a:bodyPr>
            <a:normAutofit/>
          </a:bodyPr>
          <a:lstStyle/>
          <a:p>
            <a:pPr>
              <a:defRPr/>
            </a:pPr>
            <a:r>
              <a:rPr lang="en-US" sz="2300" dirty="0"/>
              <a:t>Your members will be proud of their role in the community.  For any organization to grow, it must be able to involve all its members in some way. Community involvement is one of the best ways to do this. The participation of your members in community service can be a powerful, unifying force for your Lodge. </a:t>
            </a:r>
            <a:endParaRPr lang="en-US" sz="100" dirty="0"/>
          </a:p>
          <a:p>
            <a:pPr>
              <a:defRPr/>
            </a:pPr>
            <a:r>
              <a:rPr lang="en-US" sz="2300" dirty="0"/>
              <a:t>It builds a strong team and commitment to the Lodge. Your image improves in the community, and spreads positive relations among residents unlike any amount of advertising or other effort can provide.</a:t>
            </a:r>
            <a:endParaRPr lang="en-US" sz="1200" dirty="0"/>
          </a:p>
          <a:p>
            <a:pPr>
              <a:defRPr/>
            </a:pPr>
            <a:r>
              <a:rPr lang="en-US" sz="2300" dirty="0"/>
              <a:t>Let’s face the facts; We have resources that make us an attractive community partner, our Lodges have the capacity to be important to the community, many Masons are retired and are available to help, and young members want to get involved.</a:t>
            </a:r>
            <a:endParaRPr 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7EFC4-419B-4E83-B48B-FC32C07E0B38}"/>
              </a:ext>
            </a:extLst>
          </p:cNvPr>
          <p:cNvSpPr>
            <a:spLocks noGrp="1"/>
          </p:cNvSpPr>
          <p:nvPr>
            <p:ph type="title"/>
          </p:nvPr>
        </p:nvSpPr>
        <p:spPr>
          <a:xfrm>
            <a:off x="76200" y="0"/>
            <a:ext cx="8915400" cy="990600"/>
          </a:xfrm>
        </p:spPr>
        <p:txBody>
          <a:bodyPr>
            <a:normAutofit/>
          </a:bodyPr>
          <a:lstStyle/>
          <a:p>
            <a:pPr>
              <a:defRPr/>
            </a:pPr>
            <a:r>
              <a:rPr lang="en-US" dirty="0"/>
              <a:t>Considerations of Involvement</a:t>
            </a:r>
            <a:endParaRPr lang="en-US" sz="4800" dirty="0"/>
          </a:p>
        </p:txBody>
      </p:sp>
      <p:sp>
        <p:nvSpPr>
          <p:cNvPr id="3" name="Content Placeholder 2">
            <a:extLst>
              <a:ext uri="{FF2B5EF4-FFF2-40B4-BE49-F238E27FC236}">
                <a16:creationId xmlns:a16="http://schemas.microsoft.com/office/drawing/2014/main" id="{AF54A7D6-FF95-437A-8D56-C81BCE5C500D}"/>
              </a:ext>
            </a:extLst>
          </p:cNvPr>
          <p:cNvSpPr>
            <a:spLocks noGrp="1"/>
          </p:cNvSpPr>
          <p:nvPr>
            <p:ph idx="1"/>
          </p:nvPr>
        </p:nvSpPr>
        <p:spPr>
          <a:xfrm>
            <a:off x="304800" y="1066800"/>
            <a:ext cx="8763000" cy="5105400"/>
          </a:xfrm>
        </p:spPr>
        <p:txBody>
          <a:bodyPr/>
          <a:lstStyle/>
          <a:p>
            <a:pPr marL="137160" indent="0" algn="ctr">
              <a:buFont typeface="Arial" pitchFamily="34" charset="0"/>
              <a:buNone/>
              <a:defRPr/>
            </a:pPr>
            <a:r>
              <a:rPr lang="en-US" sz="2400" dirty="0"/>
              <a:t>When considering your Lodge’s involvement in the </a:t>
            </a:r>
          </a:p>
          <a:p>
            <a:pPr marL="137160" indent="0" algn="ctr">
              <a:buFont typeface="Arial" pitchFamily="34" charset="0"/>
              <a:buNone/>
              <a:defRPr/>
            </a:pPr>
            <a:r>
              <a:rPr lang="en-US" sz="2400" dirty="0"/>
              <a:t>community, consider the following:</a:t>
            </a:r>
          </a:p>
          <a:p>
            <a:pPr>
              <a:defRPr/>
            </a:pPr>
            <a:r>
              <a:rPr lang="en-US" b="1" u="sng" dirty="0"/>
              <a:t>THINK BIG!</a:t>
            </a:r>
            <a:r>
              <a:rPr lang="en-US" b="1" dirty="0"/>
              <a:t> </a:t>
            </a:r>
            <a:r>
              <a:rPr lang="en-US" dirty="0"/>
              <a:t>Review the largest and best opportunity before you settle on a project. Consider a charitable endeavor in your community that needs a solution. Determine the role your Lodge can play.</a:t>
            </a:r>
          </a:p>
          <a:p>
            <a:pPr>
              <a:defRPr/>
            </a:pPr>
            <a:endParaRPr lang="en-US" sz="1800" dirty="0"/>
          </a:p>
          <a:p>
            <a:pPr>
              <a:defRPr/>
            </a:pPr>
            <a:r>
              <a:rPr lang="en-US" sz="2400" b="1" u="sng" dirty="0"/>
              <a:t>start small</a:t>
            </a:r>
            <a:r>
              <a:rPr lang="en-US" sz="2400" b="1" dirty="0"/>
              <a:t>. </a:t>
            </a:r>
            <a:r>
              <a:rPr lang="en-US" sz="2400" dirty="0"/>
              <a:t>Success is most important when beginning community involvement. It builds a foundation for increased involvement in the coming years.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LT Template2.potx" id="{53E129EA-BDF7-43F1-8DED-4B9D7306FC4B}" vid="{A11571EF-874F-4F96-B7AF-A5BEEFF2BD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MLT Template2</Template>
  <TotalTime>170</TotalTime>
  <Words>1850</Words>
  <Application>Microsoft Office PowerPoint</Application>
  <PresentationFormat>On-screen Show (4:3)</PresentationFormat>
  <Paragraphs>134</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Book Antiqua</vt:lpstr>
      <vt:lpstr>Calibri</vt:lpstr>
      <vt:lpstr>Lucida Sans</vt:lpstr>
      <vt:lpstr>Wingdings 2</vt:lpstr>
      <vt:lpstr>Celestial</vt:lpstr>
      <vt:lpstr>Masonic Leadership Training</vt:lpstr>
      <vt:lpstr>Service To Community</vt:lpstr>
      <vt:lpstr>Lodges:  A Community’s Focal Point</vt:lpstr>
      <vt:lpstr>CHARITY</vt:lpstr>
      <vt:lpstr>Charity</vt:lpstr>
      <vt:lpstr>Pride</vt:lpstr>
      <vt:lpstr>Why Connect With Your Community?</vt:lpstr>
      <vt:lpstr>Connection</vt:lpstr>
      <vt:lpstr>Considerations of Involvement</vt:lpstr>
      <vt:lpstr>How</vt:lpstr>
      <vt:lpstr>Public Schools</vt:lpstr>
      <vt:lpstr>A Few Reasons</vt:lpstr>
      <vt:lpstr>A Few More</vt:lpstr>
      <vt:lpstr>What Can We Do?</vt:lpstr>
      <vt:lpstr>How?</vt:lpstr>
      <vt:lpstr>Fraternal Service</vt:lpstr>
      <vt:lpstr>Other Service Activities</vt:lpstr>
      <vt:lpstr>SERVICE ACTIVITIES</vt:lpstr>
      <vt:lpstr>Charity</vt:lpstr>
      <vt:lpstr>Where</vt:lpstr>
      <vt:lpstr>To The Worshipful Master</vt:lpstr>
      <vt:lpstr>Questions or Suggestions ?</vt:lpstr>
      <vt:lpstr>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Masonic Leadership Training</dc:title>
  <dc:creator>Jay Cebollero</dc:creator>
  <cp:lastModifiedBy>Jay Cebollero</cp:lastModifiedBy>
  <cp:revision>4</cp:revision>
  <dcterms:created xsi:type="dcterms:W3CDTF">2020-06-03T12:59:30Z</dcterms:created>
  <dcterms:modified xsi:type="dcterms:W3CDTF">2020-06-03T16:16:43Z</dcterms:modified>
</cp:coreProperties>
</file>