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6" r:id="rId1"/>
  </p:sldMasterIdLst>
  <p:notesMasterIdLst>
    <p:notesMasterId r:id="rId23"/>
  </p:notesMasterIdLst>
  <p:sldIdLst>
    <p:sldId id="256" r:id="rId2"/>
    <p:sldId id="257" r:id="rId3"/>
    <p:sldId id="258" r:id="rId4"/>
    <p:sldId id="391" r:id="rId5"/>
    <p:sldId id="392" r:id="rId6"/>
    <p:sldId id="261" r:id="rId7"/>
    <p:sldId id="262" r:id="rId8"/>
    <p:sldId id="393" r:id="rId9"/>
    <p:sldId id="394" r:id="rId10"/>
    <p:sldId id="395" r:id="rId11"/>
    <p:sldId id="266" r:id="rId12"/>
    <p:sldId id="267" r:id="rId13"/>
    <p:sldId id="268" r:id="rId14"/>
    <p:sldId id="269" r:id="rId15"/>
    <p:sldId id="270" r:id="rId16"/>
    <p:sldId id="396" r:id="rId17"/>
    <p:sldId id="397" r:id="rId18"/>
    <p:sldId id="398" r:id="rId19"/>
    <p:sldId id="399" r:id="rId20"/>
    <p:sldId id="326" r:id="rId21"/>
    <p:sldId id="445"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574" autoAdjust="0"/>
  </p:normalViewPr>
  <p:slideViewPr>
    <p:cSldViewPr>
      <p:cViewPr>
        <p:scale>
          <a:sx n="60" d="100"/>
          <a:sy n="60" d="100"/>
        </p:scale>
        <p:origin x="163" y="619"/>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y Cebollero" userId="d39327243fa7a1e7" providerId="LiveId" clId="{7322CB6E-6E6C-4DA5-951A-599855C9B209}"/>
    <pc:docChg chg="addSld delSld modSld">
      <pc:chgData name="Jay Cebollero" userId="d39327243fa7a1e7" providerId="LiveId" clId="{7322CB6E-6E6C-4DA5-951A-599855C9B209}" dt="2020-06-03T16:16:20.241" v="104" actId="113"/>
      <pc:docMkLst>
        <pc:docMk/>
      </pc:docMkLst>
      <pc:sldChg chg="modSp mod">
        <pc:chgData name="Jay Cebollero" userId="d39327243fa7a1e7" providerId="LiveId" clId="{7322CB6E-6E6C-4DA5-951A-599855C9B209}" dt="2020-06-03T16:08:26.564" v="20" actId="255"/>
        <pc:sldMkLst>
          <pc:docMk/>
          <pc:sldMk cId="0" sldId="256"/>
        </pc:sldMkLst>
        <pc:spChg chg="mod">
          <ac:chgData name="Jay Cebollero" userId="d39327243fa7a1e7" providerId="LiveId" clId="{7322CB6E-6E6C-4DA5-951A-599855C9B209}" dt="2020-06-03T16:07:47.654" v="11" actId="1035"/>
          <ac:spMkLst>
            <pc:docMk/>
            <pc:sldMk cId="0" sldId="256"/>
            <ac:spMk id="84" creationId="{00000000-0000-0000-0000-000000000000}"/>
          </ac:spMkLst>
        </pc:spChg>
        <pc:spChg chg="mod">
          <ac:chgData name="Jay Cebollero" userId="d39327243fa7a1e7" providerId="LiveId" clId="{7322CB6E-6E6C-4DA5-951A-599855C9B209}" dt="2020-06-03T16:08:26.564" v="20" actId="255"/>
          <ac:spMkLst>
            <pc:docMk/>
            <pc:sldMk cId="0" sldId="256"/>
            <ac:spMk id="85" creationId="{00000000-0000-0000-0000-000000000000}"/>
          </ac:spMkLst>
        </pc:spChg>
      </pc:sldChg>
      <pc:sldChg chg="modSp mod">
        <pc:chgData name="Jay Cebollero" userId="d39327243fa7a1e7" providerId="LiveId" clId="{7322CB6E-6E6C-4DA5-951A-599855C9B209}" dt="2020-06-03T16:09:14.191" v="29" actId="20577"/>
        <pc:sldMkLst>
          <pc:docMk/>
          <pc:sldMk cId="0" sldId="257"/>
        </pc:sldMkLst>
        <pc:spChg chg="mod">
          <ac:chgData name="Jay Cebollero" userId="d39327243fa7a1e7" providerId="LiveId" clId="{7322CB6E-6E6C-4DA5-951A-599855C9B209}" dt="2020-06-03T16:09:14.191" v="29" actId="20577"/>
          <ac:spMkLst>
            <pc:docMk/>
            <pc:sldMk cId="0" sldId="257"/>
            <ac:spMk id="91" creationId="{00000000-0000-0000-0000-000000000000}"/>
          </ac:spMkLst>
        </pc:spChg>
        <pc:spChg chg="mod">
          <ac:chgData name="Jay Cebollero" userId="d39327243fa7a1e7" providerId="LiveId" clId="{7322CB6E-6E6C-4DA5-951A-599855C9B209}" dt="2020-06-03T16:09:04.581" v="27" actId="1036"/>
          <ac:spMkLst>
            <pc:docMk/>
            <pc:sldMk cId="0" sldId="257"/>
            <ac:spMk id="92" creationId="{00000000-0000-0000-0000-000000000000}"/>
          </ac:spMkLst>
        </pc:spChg>
      </pc:sldChg>
      <pc:sldChg chg="modSp mod">
        <pc:chgData name="Jay Cebollero" userId="d39327243fa7a1e7" providerId="LiveId" clId="{7322CB6E-6E6C-4DA5-951A-599855C9B209}" dt="2020-06-03T16:09:54.456" v="35" actId="113"/>
        <pc:sldMkLst>
          <pc:docMk/>
          <pc:sldMk cId="0" sldId="258"/>
        </pc:sldMkLst>
        <pc:spChg chg="mod">
          <ac:chgData name="Jay Cebollero" userId="d39327243fa7a1e7" providerId="LiveId" clId="{7322CB6E-6E6C-4DA5-951A-599855C9B209}" dt="2020-06-03T16:09:54.456" v="35" actId="113"/>
          <ac:spMkLst>
            <pc:docMk/>
            <pc:sldMk cId="0" sldId="258"/>
            <ac:spMk id="97" creationId="{00000000-0000-0000-0000-000000000000}"/>
          </ac:spMkLst>
        </pc:spChg>
      </pc:sldChg>
      <pc:sldChg chg="modSp mod">
        <pc:chgData name="Jay Cebollero" userId="d39327243fa7a1e7" providerId="LiveId" clId="{7322CB6E-6E6C-4DA5-951A-599855C9B209}" dt="2020-06-03T16:12:54.550" v="52"/>
        <pc:sldMkLst>
          <pc:docMk/>
          <pc:sldMk cId="0" sldId="261"/>
        </pc:sldMkLst>
        <pc:spChg chg="mod">
          <ac:chgData name="Jay Cebollero" userId="d39327243fa7a1e7" providerId="LiveId" clId="{7322CB6E-6E6C-4DA5-951A-599855C9B209}" dt="2020-06-03T16:12:54.550" v="52"/>
          <ac:spMkLst>
            <pc:docMk/>
            <pc:sldMk cId="0" sldId="261"/>
            <ac:spMk id="115" creationId="{00000000-0000-0000-0000-000000000000}"/>
          </ac:spMkLst>
        </pc:spChg>
        <pc:spChg chg="mod">
          <ac:chgData name="Jay Cebollero" userId="d39327243fa7a1e7" providerId="LiveId" clId="{7322CB6E-6E6C-4DA5-951A-599855C9B209}" dt="2020-06-03T16:12:30.838" v="48" actId="12"/>
          <ac:spMkLst>
            <pc:docMk/>
            <pc:sldMk cId="0" sldId="261"/>
            <ac:spMk id="116" creationId="{00000000-0000-0000-0000-000000000000}"/>
          </ac:spMkLst>
        </pc:spChg>
      </pc:sldChg>
      <pc:sldChg chg="modSp mod">
        <pc:chgData name="Jay Cebollero" userId="d39327243fa7a1e7" providerId="LiveId" clId="{7322CB6E-6E6C-4DA5-951A-599855C9B209}" dt="2020-06-03T16:13:12.053" v="55"/>
        <pc:sldMkLst>
          <pc:docMk/>
          <pc:sldMk cId="0" sldId="262"/>
        </pc:sldMkLst>
        <pc:spChg chg="mod">
          <ac:chgData name="Jay Cebollero" userId="d39327243fa7a1e7" providerId="LiveId" clId="{7322CB6E-6E6C-4DA5-951A-599855C9B209}" dt="2020-06-03T16:13:12.053" v="55"/>
          <ac:spMkLst>
            <pc:docMk/>
            <pc:sldMk cId="0" sldId="262"/>
            <ac:spMk id="121" creationId="{00000000-0000-0000-0000-000000000000}"/>
          </ac:spMkLst>
        </pc:spChg>
      </pc:sldChg>
      <pc:sldChg chg="modSp mod">
        <pc:chgData name="Jay Cebollero" userId="d39327243fa7a1e7" providerId="LiveId" clId="{7322CB6E-6E6C-4DA5-951A-599855C9B209}" dt="2020-06-03T16:13:54.319" v="62" actId="113"/>
        <pc:sldMkLst>
          <pc:docMk/>
          <pc:sldMk cId="0" sldId="266"/>
        </pc:sldMkLst>
        <pc:spChg chg="mod">
          <ac:chgData name="Jay Cebollero" userId="d39327243fa7a1e7" providerId="LiveId" clId="{7322CB6E-6E6C-4DA5-951A-599855C9B209}" dt="2020-06-03T16:13:54.319" v="62" actId="113"/>
          <ac:spMkLst>
            <pc:docMk/>
            <pc:sldMk cId="0" sldId="266"/>
            <ac:spMk id="145" creationId="{00000000-0000-0000-0000-000000000000}"/>
          </ac:spMkLst>
        </pc:spChg>
      </pc:sldChg>
      <pc:sldChg chg="modSp mod">
        <pc:chgData name="Jay Cebollero" userId="d39327243fa7a1e7" providerId="LiveId" clId="{7322CB6E-6E6C-4DA5-951A-599855C9B209}" dt="2020-06-03T16:14:13.361" v="65" actId="113"/>
        <pc:sldMkLst>
          <pc:docMk/>
          <pc:sldMk cId="0" sldId="267"/>
        </pc:sldMkLst>
        <pc:spChg chg="mod">
          <ac:chgData name="Jay Cebollero" userId="d39327243fa7a1e7" providerId="LiveId" clId="{7322CB6E-6E6C-4DA5-951A-599855C9B209}" dt="2020-06-03T16:14:13.361" v="65" actId="113"/>
          <ac:spMkLst>
            <pc:docMk/>
            <pc:sldMk cId="0" sldId="267"/>
            <ac:spMk id="151" creationId="{00000000-0000-0000-0000-000000000000}"/>
          </ac:spMkLst>
        </pc:spChg>
      </pc:sldChg>
      <pc:sldChg chg="modSp mod">
        <pc:chgData name="Jay Cebollero" userId="d39327243fa7a1e7" providerId="LiveId" clId="{7322CB6E-6E6C-4DA5-951A-599855C9B209}" dt="2020-06-03T16:14:19.450" v="66" actId="113"/>
        <pc:sldMkLst>
          <pc:docMk/>
          <pc:sldMk cId="0" sldId="268"/>
        </pc:sldMkLst>
        <pc:spChg chg="mod">
          <ac:chgData name="Jay Cebollero" userId="d39327243fa7a1e7" providerId="LiveId" clId="{7322CB6E-6E6C-4DA5-951A-599855C9B209}" dt="2020-06-03T16:14:19.450" v="66" actId="113"/>
          <ac:spMkLst>
            <pc:docMk/>
            <pc:sldMk cId="0" sldId="268"/>
            <ac:spMk id="157" creationId="{00000000-0000-0000-0000-000000000000}"/>
          </ac:spMkLst>
        </pc:spChg>
      </pc:sldChg>
      <pc:sldChg chg="modSp mod">
        <pc:chgData name="Jay Cebollero" userId="d39327243fa7a1e7" providerId="LiveId" clId="{7322CB6E-6E6C-4DA5-951A-599855C9B209}" dt="2020-06-03T16:14:52.291" v="81" actId="113"/>
        <pc:sldMkLst>
          <pc:docMk/>
          <pc:sldMk cId="0" sldId="269"/>
        </pc:sldMkLst>
        <pc:spChg chg="mod">
          <ac:chgData name="Jay Cebollero" userId="d39327243fa7a1e7" providerId="LiveId" clId="{7322CB6E-6E6C-4DA5-951A-599855C9B209}" dt="2020-06-03T16:14:52.291" v="81" actId="113"/>
          <ac:spMkLst>
            <pc:docMk/>
            <pc:sldMk cId="0" sldId="269"/>
            <ac:spMk id="163" creationId="{00000000-0000-0000-0000-000000000000}"/>
          </ac:spMkLst>
        </pc:spChg>
        <pc:spChg chg="mod">
          <ac:chgData name="Jay Cebollero" userId="d39327243fa7a1e7" providerId="LiveId" clId="{7322CB6E-6E6C-4DA5-951A-599855C9B209}" dt="2020-06-03T16:14:47.070" v="80" actId="1038"/>
          <ac:spMkLst>
            <pc:docMk/>
            <pc:sldMk cId="0" sldId="269"/>
            <ac:spMk id="164" creationId="{00000000-0000-0000-0000-000000000000}"/>
          </ac:spMkLst>
        </pc:spChg>
      </pc:sldChg>
      <pc:sldChg chg="modSp mod">
        <pc:chgData name="Jay Cebollero" userId="d39327243fa7a1e7" providerId="LiveId" clId="{7322CB6E-6E6C-4DA5-951A-599855C9B209}" dt="2020-06-03T16:15:14.727" v="89" actId="1035"/>
        <pc:sldMkLst>
          <pc:docMk/>
          <pc:sldMk cId="0" sldId="270"/>
        </pc:sldMkLst>
        <pc:spChg chg="mod">
          <ac:chgData name="Jay Cebollero" userId="d39327243fa7a1e7" providerId="LiveId" clId="{7322CB6E-6E6C-4DA5-951A-599855C9B209}" dt="2020-06-03T16:15:01.645" v="82" actId="14100"/>
          <ac:spMkLst>
            <pc:docMk/>
            <pc:sldMk cId="0" sldId="270"/>
            <ac:spMk id="169" creationId="{00000000-0000-0000-0000-000000000000}"/>
          </ac:spMkLst>
        </pc:spChg>
        <pc:spChg chg="mod">
          <ac:chgData name="Jay Cebollero" userId="d39327243fa7a1e7" providerId="LiveId" clId="{7322CB6E-6E6C-4DA5-951A-599855C9B209}" dt="2020-06-03T16:15:14.727" v="89" actId="1035"/>
          <ac:spMkLst>
            <pc:docMk/>
            <pc:sldMk cId="0" sldId="270"/>
            <ac:spMk id="170" creationId="{00000000-0000-0000-0000-000000000000}"/>
          </ac:spMkLst>
        </pc:spChg>
      </pc:sldChg>
      <pc:sldChg chg="add">
        <pc:chgData name="Jay Cebollero" userId="d39327243fa7a1e7" providerId="LiveId" clId="{7322CB6E-6E6C-4DA5-951A-599855C9B209}" dt="2020-06-03T16:06:50.199" v="0"/>
        <pc:sldMkLst>
          <pc:docMk/>
          <pc:sldMk cId="0" sldId="326"/>
        </pc:sldMkLst>
      </pc:sldChg>
      <pc:sldChg chg="modSp mod">
        <pc:chgData name="Jay Cebollero" userId="d39327243fa7a1e7" providerId="LiveId" clId="{7322CB6E-6E6C-4DA5-951A-599855C9B209}" dt="2020-06-03T16:10:55.858" v="40" actId="12"/>
        <pc:sldMkLst>
          <pc:docMk/>
          <pc:sldMk cId="0" sldId="391"/>
        </pc:sldMkLst>
        <pc:spChg chg="mod">
          <ac:chgData name="Jay Cebollero" userId="d39327243fa7a1e7" providerId="LiveId" clId="{7322CB6E-6E6C-4DA5-951A-599855C9B209}" dt="2020-06-03T16:10:10.565" v="38" actId="113"/>
          <ac:spMkLst>
            <pc:docMk/>
            <pc:sldMk cId="0" sldId="391"/>
            <ac:spMk id="103" creationId="{00000000-0000-0000-0000-000000000000}"/>
          </ac:spMkLst>
        </pc:spChg>
        <pc:spChg chg="mod">
          <ac:chgData name="Jay Cebollero" userId="d39327243fa7a1e7" providerId="LiveId" clId="{7322CB6E-6E6C-4DA5-951A-599855C9B209}" dt="2020-06-03T16:10:55.858" v="40" actId="12"/>
          <ac:spMkLst>
            <pc:docMk/>
            <pc:sldMk cId="0" sldId="391"/>
            <ac:spMk id="104" creationId="{00000000-0000-0000-0000-000000000000}"/>
          </ac:spMkLst>
        </pc:spChg>
      </pc:sldChg>
      <pc:sldChg chg="modSp mod">
        <pc:chgData name="Jay Cebollero" userId="d39327243fa7a1e7" providerId="LiveId" clId="{7322CB6E-6E6C-4DA5-951A-599855C9B209}" dt="2020-06-03T16:11:34.367" v="45" actId="12"/>
        <pc:sldMkLst>
          <pc:docMk/>
          <pc:sldMk cId="0" sldId="392"/>
        </pc:sldMkLst>
        <pc:spChg chg="mod">
          <ac:chgData name="Jay Cebollero" userId="d39327243fa7a1e7" providerId="LiveId" clId="{7322CB6E-6E6C-4DA5-951A-599855C9B209}" dt="2020-06-03T16:11:13.022" v="43" actId="113"/>
          <ac:spMkLst>
            <pc:docMk/>
            <pc:sldMk cId="0" sldId="392"/>
            <ac:spMk id="109" creationId="{00000000-0000-0000-0000-000000000000}"/>
          </ac:spMkLst>
        </pc:spChg>
        <pc:spChg chg="mod">
          <ac:chgData name="Jay Cebollero" userId="d39327243fa7a1e7" providerId="LiveId" clId="{7322CB6E-6E6C-4DA5-951A-599855C9B209}" dt="2020-06-03T16:11:34.367" v="45" actId="12"/>
          <ac:spMkLst>
            <pc:docMk/>
            <pc:sldMk cId="0" sldId="392"/>
            <ac:spMk id="110" creationId="{00000000-0000-0000-0000-000000000000}"/>
          </ac:spMkLst>
        </pc:spChg>
      </pc:sldChg>
      <pc:sldChg chg="modSp mod">
        <pc:chgData name="Jay Cebollero" userId="d39327243fa7a1e7" providerId="LiveId" clId="{7322CB6E-6E6C-4DA5-951A-599855C9B209}" dt="2020-06-03T16:13:27.172" v="57" actId="113"/>
        <pc:sldMkLst>
          <pc:docMk/>
          <pc:sldMk cId="0" sldId="393"/>
        </pc:sldMkLst>
        <pc:spChg chg="mod">
          <ac:chgData name="Jay Cebollero" userId="d39327243fa7a1e7" providerId="LiveId" clId="{7322CB6E-6E6C-4DA5-951A-599855C9B209}" dt="2020-06-03T16:13:27.172" v="57" actId="113"/>
          <ac:spMkLst>
            <pc:docMk/>
            <pc:sldMk cId="0" sldId="393"/>
            <ac:spMk id="127" creationId="{00000000-0000-0000-0000-000000000000}"/>
          </ac:spMkLst>
        </pc:spChg>
      </pc:sldChg>
      <pc:sldChg chg="modSp mod">
        <pc:chgData name="Jay Cebollero" userId="d39327243fa7a1e7" providerId="LiveId" clId="{7322CB6E-6E6C-4DA5-951A-599855C9B209}" dt="2020-06-03T16:13:36.537" v="59" actId="113"/>
        <pc:sldMkLst>
          <pc:docMk/>
          <pc:sldMk cId="0" sldId="394"/>
        </pc:sldMkLst>
        <pc:spChg chg="mod">
          <ac:chgData name="Jay Cebollero" userId="d39327243fa7a1e7" providerId="LiveId" clId="{7322CB6E-6E6C-4DA5-951A-599855C9B209}" dt="2020-06-03T16:13:36.537" v="59" actId="113"/>
          <ac:spMkLst>
            <pc:docMk/>
            <pc:sldMk cId="0" sldId="394"/>
            <ac:spMk id="133" creationId="{00000000-0000-0000-0000-000000000000}"/>
          </ac:spMkLst>
        </pc:spChg>
      </pc:sldChg>
      <pc:sldChg chg="modSp mod">
        <pc:chgData name="Jay Cebollero" userId="d39327243fa7a1e7" providerId="LiveId" clId="{7322CB6E-6E6C-4DA5-951A-599855C9B209}" dt="2020-06-03T16:13:49.296" v="61" actId="113"/>
        <pc:sldMkLst>
          <pc:docMk/>
          <pc:sldMk cId="0" sldId="395"/>
        </pc:sldMkLst>
        <pc:spChg chg="mod">
          <ac:chgData name="Jay Cebollero" userId="d39327243fa7a1e7" providerId="LiveId" clId="{7322CB6E-6E6C-4DA5-951A-599855C9B209}" dt="2020-06-03T16:13:49.296" v="61" actId="113"/>
          <ac:spMkLst>
            <pc:docMk/>
            <pc:sldMk cId="0" sldId="395"/>
            <ac:spMk id="139" creationId="{00000000-0000-0000-0000-000000000000}"/>
          </ac:spMkLst>
        </pc:spChg>
      </pc:sldChg>
      <pc:sldChg chg="modSp mod">
        <pc:chgData name="Jay Cebollero" userId="d39327243fa7a1e7" providerId="LiveId" clId="{7322CB6E-6E6C-4DA5-951A-599855C9B209}" dt="2020-06-03T16:15:43.171" v="100" actId="113"/>
        <pc:sldMkLst>
          <pc:docMk/>
          <pc:sldMk cId="0" sldId="396"/>
        </pc:sldMkLst>
        <pc:spChg chg="mod">
          <ac:chgData name="Jay Cebollero" userId="d39327243fa7a1e7" providerId="LiveId" clId="{7322CB6E-6E6C-4DA5-951A-599855C9B209}" dt="2020-06-03T16:15:43.171" v="100" actId="113"/>
          <ac:spMkLst>
            <pc:docMk/>
            <pc:sldMk cId="0" sldId="396"/>
            <ac:spMk id="175" creationId="{00000000-0000-0000-0000-000000000000}"/>
          </ac:spMkLst>
        </pc:spChg>
        <pc:spChg chg="mod">
          <ac:chgData name="Jay Cebollero" userId="d39327243fa7a1e7" providerId="LiveId" clId="{7322CB6E-6E6C-4DA5-951A-599855C9B209}" dt="2020-06-03T16:15:29" v="97" actId="1037"/>
          <ac:spMkLst>
            <pc:docMk/>
            <pc:sldMk cId="0" sldId="396"/>
            <ac:spMk id="176" creationId="{00000000-0000-0000-0000-000000000000}"/>
          </ac:spMkLst>
        </pc:spChg>
      </pc:sldChg>
      <pc:sldChg chg="modSp mod">
        <pc:chgData name="Jay Cebollero" userId="d39327243fa7a1e7" providerId="LiveId" clId="{7322CB6E-6E6C-4DA5-951A-599855C9B209}" dt="2020-06-03T16:16:03.723" v="102" actId="113"/>
        <pc:sldMkLst>
          <pc:docMk/>
          <pc:sldMk cId="0" sldId="397"/>
        </pc:sldMkLst>
        <pc:spChg chg="mod">
          <ac:chgData name="Jay Cebollero" userId="d39327243fa7a1e7" providerId="LiveId" clId="{7322CB6E-6E6C-4DA5-951A-599855C9B209}" dt="2020-06-03T16:16:03.723" v="102" actId="113"/>
          <ac:spMkLst>
            <pc:docMk/>
            <pc:sldMk cId="0" sldId="397"/>
            <ac:spMk id="181" creationId="{00000000-0000-0000-0000-000000000000}"/>
          </ac:spMkLst>
        </pc:spChg>
      </pc:sldChg>
      <pc:sldChg chg="modSp mod">
        <pc:chgData name="Jay Cebollero" userId="d39327243fa7a1e7" providerId="LiveId" clId="{7322CB6E-6E6C-4DA5-951A-599855C9B209}" dt="2020-06-03T16:16:16.208" v="103" actId="113"/>
        <pc:sldMkLst>
          <pc:docMk/>
          <pc:sldMk cId="0" sldId="398"/>
        </pc:sldMkLst>
        <pc:spChg chg="mod">
          <ac:chgData name="Jay Cebollero" userId="d39327243fa7a1e7" providerId="LiveId" clId="{7322CB6E-6E6C-4DA5-951A-599855C9B209}" dt="2020-06-03T16:16:16.208" v="103" actId="113"/>
          <ac:spMkLst>
            <pc:docMk/>
            <pc:sldMk cId="0" sldId="398"/>
            <ac:spMk id="187" creationId="{00000000-0000-0000-0000-000000000000}"/>
          </ac:spMkLst>
        </pc:spChg>
      </pc:sldChg>
      <pc:sldChg chg="modSp mod">
        <pc:chgData name="Jay Cebollero" userId="d39327243fa7a1e7" providerId="LiveId" clId="{7322CB6E-6E6C-4DA5-951A-599855C9B209}" dt="2020-06-03T16:16:20.241" v="104" actId="113"/>
        <pc:sldMkLst>
          <pc:docMk/>
          <pc:sldMk cId="0" sldId="399"/>
        </pc:sldMkLst>
        <pc:spChg chg="mod">
          <ac:chgData name="Jay Cebollero" userId="d39327243fa7a1e7" providerId="LiveId" clId="{7322CB6E-6E6C-4DA5-951A-599855C9B209}" dt="2020-06-03T16:16:20.241" v="104" actId="113"/>
          <ac:spMkLst>
            <pc:docMk/>
            <pc:sldMk cId="0" sldId="399"/>
            <ac:spMk id="193" creationId="{00000000-0000-0000-0000-000000000000}"/>
          </ac:spMkLst>
        </pc:spChg>
      </pc:sldChg>
      <pc:sldChg chg="del">
        <pc:chgData name="Jay Cebollero" userId="d39327243fa7a1e7" providerId="LiveId" clId="{7322CB6E-6E6C-4DA5-951A-599855C9B209}" dt="2020-06-03T16:06:54.066" v="1" actId="47"/>
        <pc:sldMkLst>
          <pc:docMk/>
          <pc:sldMk cId="0" sldId="400"/>
        </pc:sldMkLst>
      </pc:sldChg>
      <pc:sldChg chg="add">
        <pc:chgData name="Jay Cebollero" userId="d39327243fa7a1e7" providerId="LiveId" clId="{7322CB6E-6E6C-4DA5-951A-599855C9B209}" dt="2020-06-03T16:06:50.199" v="0"/>
        <pc:sldMkLst>
          <pc:docMk/>
          <pc:sldMk cId="0" sldId="44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67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Book Antiqua" pitchFamily="18" charset="0"/>
              </a:defRPr>
            </a:lvl1pPr>
          </a:lstStyle>
          <a:p>
            <a:endParaRPr lang="en-US"/>
          </a:p>
        </p:txBody>
      </p:sp>
      <p:sp>
        <p:nvSpPr>
          <p:cNvPr id="11673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Book Antiqua" pitchFamily="18" charset="0"/>
              </a:defRPr>
            </a:lvl1pPr>
          </a:lstStyle>
          <a:p>
            <a:fld id="{E78C2456-6A9D-4FD9-A24B-E6447D1C2BE6}" type="datetimeFigureOut">
              <a:rPr lang="en-US"/>
              <a:pPr/>
              <a:t>6/3/2020</a:t>
            </a:fld>
            <a:endParaRPr lang="en-US"/>
          </a:p>
        </p:txBody>
      </p:sp>
      <p:sp>
        <p:nvSpPr>
          <p:cNvPr id="11674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11674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674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Book Antiqua" pitchFamily="18" charset="0"/>
              </a:defRPr>
            </a:lvl1pPr>
          </a:lstStyle>
          <a:p>
            <a:endParaRPr lang="en-US"/>
          </a:p>
        </p:txBody>
      </p:sp>
      <p:sp>
        <p:nvSpPr>
          <p:cNvPr id="11674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Book Antiqua" pitchFamily="18" charset="0"/>
              </a:defRPr>
            </a:lvl1pPr>
          </a:lstStyle>
          <a:p>
            <a:fld id="{2FF30003-0E1B-40E8-8FDA-AB2E7D92CBF5}" type="slidenum">
              <a:rPr lang="en-US"/>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5"/>
        <p:cNvGrpSpPr/>
        <p:nvPr/>
      </p:nvGrpSpPr>
      <p:grpSpPr>
        <a:xfrm>
          <a:off x="0" y="0"/>
          <a:ext cx="0" cy="0"/>
          <a:chOff x="0" y="0"/>
          <a:chExt cx="0" cy="0"/>
        </a:xfrm>
      </p:grpSpPr>
      <p:sp>
        <p:nvSpPr>
          <p:cNvPr id="136" name="Google Shape;136;p1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7" name="Google Shape;137;p1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
        <p:cNvGrpSpPr/>
        <p:nvPr/>
      </p:nvGrpSpPr>
      <p:grpSpPr>
        <a:xfrm>
          <a:off x="0" y="0"/>
          <a:ext cx="0" cy="0"/>
          <a:chOff x="0" y="0"/>
          <a:chExt cx="0" cy="0"/>
        </a:xfrm>
      </p:grpSpPr>
      <p:sp>
        <p:nvSpPr>
          <p:cNvPr id="142" name="Google Shape;142;p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3" name="Google Shape;143;p1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7"/>
        <p:cNvGrpSpPr/>
        <p:nvPr/>
      </p:nvGrpSpPr>
      <p:grpSpPr>
        <a:xfrm>
          <a:off x="0" y="0"/>
          <a:ext cx="0" cy="0"/>
          <a:chOff x="0" y="0"/>
          <a:chExt cx="0" cy="0"/>
        </a:xfrm>
      </p:grpSpPr>
      <p:sp>
        <p:nvSpPr>
          <p:cNvPr id="148" name="Google Shape;148;p1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49" name="Google Shape;149;p1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
        <p:cNvGrpSpPr/>
        <p:nvPr/>
      </p:nvGrpSpPr>
      <p:grpSpPr>
        <a:xfrm>
          <a:off x="0" y="0"/>
          <a:ext cx="0" cy="0"/>
          <a:chOff x="0" y="0"/>
          <a:chExt cx="0" cy="0"/>
        </a:xfrm>
      </p:grpSpPr>
      <p:sp>
        <p:nvSpPr>
          <p:cNvPr id="154" name="Google Shape;154;p1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55" name="Google Shape;155;p1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1" name="Google Shape;161;p17: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7" name="Google Shape;167;p18: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1"/>
        <p:cNvGrpSpPr/>
        <p:nvPr/>
      </p:nvGrpSpPr>
      <p:grpSpPr>
        <a:xfrm>
          <a:off x="0" y="0"/>
          <a:ext cx="0" cy="0"/>
          <a:chOff x="0" y="0"/>
          <a:chExt cx="0" cy="0"/>
        </a:xfrm>
      </p:grpSpPr>
      <p:sp>
        <p:nvSpPr>
          <p:cNvPr id="172" name="Google Shape;172;p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3" name="Google Shape;173;p1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7"/>
        <p:cNvGrpSpPr/>
        <p:nvPr/>
      </p:nvGrpSpPr>
      <p:grpSpPr>
        <a:xfrm>
          <a:off x="0" y="0"/>
          <a:ext cx="0" cy="0"/>
          <a:chOff x="0" y="0"/>
          <a:chExt cx="0" cy="0"/>
        </a:xfrm>
      </p:grpSpPr>
      <p:sp>
        <p:nvSpPr>
          <p:cNvPr id="178" name="Google Shape;178;p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9" name="Google Shape;179;p2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2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2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1" name="Google Shape;191;p2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9" name="Google Shape;89;p3: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4: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1" name="Google Shape;101;p5: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7" name="Google Shape;107;p6: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9: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9" name="Google Shape;119;p10: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
        <p:cNvGrpSpPr/>
        <p:nvPr/>
      </p:nvGrpSpPr>
      <p:grpSpPr>
        <a:xfrm>
          <a:off x="0" y="0"/>
          <a:ext cx="0" cy="0"/>
          <a:chOff x="0" y="0"/>
          <a:chExt cx="0" cy="0"/>
        </a:xfrm>
      </p:grpSpPr>
      <p:sp>
        <p:nvSpPr>
          <p:cNvPr id="124" name="Google Shape;124;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25" name="Google Shape;125;p1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31" name="Google Shape;131;p12: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ctrTitle" hasCustomPrompt="1"/>
          </p:nvPr>
        </p:nvSpPr>
        <p:spPr>
          <a:xfrm>
            <a:off x="457201" y="1964267"/>
            <a:ext cx="7912894" cy="1813653"/>
          </a:xfrm>
        </p:spPr>
        <p:txBody>
          <a:bodyPr anchor="b">
            <a:normAutofit/>
          </a:bodyPr>
          <a:lstStyle>
            <a:lvl1pPr algn="ctr">
              <a:defRPr sz="4800" cap="none">
                <a:effectLst/>
                <a:latin typeface="Lucida Sans" panose="020B0602030504020204" pitchFamily="34" charset="0"/>
              </a:defRPr>
            </a:lvl1pPr>
          </a:lstStyle>
          <a:p>
            <a:r>
              <a:rPr lang="en-US" dirty="0"/>
              <a:t>Click To Edit Master Title Style</a:t>
            </a:r>
          </a:p>
        </p:txBody>
      </p:sp>
      <p:sp>
        <p:nvSpPr>
          <p:cNvPr id="3" name="Subtitle 2"/>
          <p:cNvSpPr>
            <a:spLocks noGrp="1"/>
          </p:cNvSpPr>
          <p:nvPr>
            <p:ph type="subTitle" idx="1"/>
          </p:nvPr>
        </p:nvSpPr>
        <p:spPr>
          <a:xfrm>
            <a:off x="457201" y="3886201"/>
            <a:ext cx="7912893" cy="1905000"/>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lgn="ctr">
              <a:buNone/>
              <a:defRPr>
                <a:solidFill>
                  <a:schemeClr val="tx1">
                    <a:tint val="75000"/>
                  </a:schemeClr>
                </a:solidFill>
              </a:defRPr>
            </a:lvl2pPr>
            <a:lvl3pPr marL="685800" indent="0" algn="ctr">
              <a:buNone/>
              <a:defRPr>
                <a:solidFill>
                  <a:schemeClr val="tx1">
                    <a:tint val="75000"/>
                  </a:schemeClr>
                </a:solidFill>
              </a:defRPr>
            </a:lvl3pPr>
            <a:lvl4pPr marL="1028700" indent="0" algn="ctr">
              <a:buNone/>
              <a:defRPr>
                <a:solidFill>
                  <a:schemeClr val="tx1">
                    <a:tint val="75000"/>
                  </a:schemeClr>
                </a:solidFill>
              </a:defRPr>
            </a:lvl4pPr>
            <a:lvl5pPr marL="1371600" indent="0" algn="ctr">
              <a:buNone/>
              <a:defRPr>
                <a:solidFill>
                  <a:schemeClr val="tx1">
                    <a:tint val="75000"/>
                  </a:schemeClr>
                </a:solidFill>
              </a:defRPr>
            </a:lvl5pPr>
            <a:lvl6pPr marL="1714500" indent="0" algn="ctr">
              <a:buNone/>
              <a:defRPr>
                <a:solidFill>
                  <a:schemeClr val="tx1">
                    <a:tint val="75000"/>
                  </a:schemeClr>
                </a:solidFill>
              </a:defRPr>
            </a:lvl6pPr>
            <a:lvl7pPr marL="2057400" indent="0" algn="ctr">
              <a:buNone/>
              <a:defRPr>
                <a:solidFill>
                  <a:schemeClr val="tx1">
                    <a:tint val="75000"/>
                  </a:schemeClr>
                </a:solidFill>
              </a:defRPr>
            </a:lvl7pPr>
            <a:lvl8pPr marL="2400300" indent="0" algn="ctr">
              <a:buNone/>
              <a:defRPr>
                <a:solidFill>
                  <a:schemeClr val="tx1">
                    <a:tint val="75000"/>
                  </a:schemeClr>
                </a:solidFill>
              </a:defRPr>
            </a:lvl8pPr>
            <a:lvl9pPr marL="27432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6699419" y="5870576"/>
            <a:ext cx="1200150" cy="377825"/>
          </a:xfrm>
        </p:spPr>
        <p:txBody>
          <a:bodyPr/>
          <a:lstStyle/>
          <a:p>
            <a:pPr>
              <a:defRPr/>
            </a:pPr>
            <a:fld id="{0AF1472B-C81E-43B2-AF36-404F10779DE2}" type="datetimeFigureOut">
              <a:rPr lang="en-US" smtClean="0"/>
              <a:pPr>
                <a:defRPr/>
              </a:pPr>
              <a:t>6/3/2020</a:t>
            </a:fld>
            <a:endParaRPr lang="en-US"/>
          </a:p>
        </p:txBody>
      </p:sp>
      <p:sp>
        <p:nvSpPr>
          <p:cNvPr id="5" name="Footer Placeholder 4"/>
          <p:cNvSpPr>
            <a:spLocks noGrp="1"/>
          </p:cNvSpPr>
          <p:nvPr>
            <p:ph type="ftr" sz="quarter" idx="11"/>
          </p:nvPr>
        </p:nvSpPr>
        <p:spPr>
          <a:xfrm>
            <a:off x="914401" y="5870576"/>
            <a:ext cx="5727868" cy="377825"/>
          </a:xfrm>
        </p:spPr>
        <p:txBody>
          <a:bodyPr/>
          <a:lstStyle/>
          <a:p>
            <a:pPr>
              <a:defRPr/>
            </a:pPr>
            <a:endParaRPr lang="en-US" dirty="0"/>
          </a:p>
        </p:txBody>
      </p:sp>
      <p:sp>
        <p:nvSpPr>
          <p:cNvPr id="6" name="Slide Number Placeholder 5"/>
          <p:cNvSpPr>
            <a:spLocks noGrp="1"/>
          </p:cNvSpPr>
          <p:nvPr>
            <p:ph type="sldNum" sz="quarter" idx="12"/>
          </p:nvPr>
        </p:nvSpPr>
        <p:spPr>
          <a:xfrm>
            <a:off x="7956719" y="5870576"/>
            <a:ext cx="413375" cy="377825"/>
          </a:xfrm>
        </p:spPr>
        <p:txBody>
          <a:bodyPr/>
          <a:lstStyle/>
          <a:p>
            <a:pPr>
              <a:defRPr/>
            </a:pPr>
            <a:fld id="{47D6FCBF-E12B-40F5-A8EC-D90EEFBC1F54}" type="slidenum">
              <a:rPr lang="en-US" smtClean="0"/>
              <a:pPr>
                <a:defRPr/>
              </a:pPr>
              <a:t>‹#›</a:t>
            </a:fld>
            <a:endParaRPr lang="en-US" dirty="0"/>
          </a:p>
        </p:txBody>
      </p:sp>
    </p:spTree>
    <p:extLst>
      <p:ext uri="{BB962C8B-B14F-4D97-AF65-F5344CB8AC3E}">
        <p14:creationId xmlns:p14="http://schemas.microsoft.com/office/powerpoint/2010/main" val="1178062506"/>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786"/>
            <a:ext cx="9141619" cy="6856214"/>
          </a:xfrm>
          <a:prstGeom prst="rect">
            <a:avLst/>
          </a:prstGeom>
        </p:spPr>
      </p:pic>
      <p:sp>
        <p:nvSpPr>
          <p:cNvPr id="2" name="Title 1"/>
          <p:cNvSpPr>
            <a:spLocks noGrp="1"/>
          </p:cNvSpPr>
          <p:nvPr>
            <p:ph type="title" hasCustomPrompt="1"/>
          </p:nvPr>
        </p:nvSpPr>
        <p:spPr>
          <a:xfrm>
            <a:off x="935830" y="576262"/>
            <a:ext cx="7598570" cy="566738"/>
          </a:xfrm>
        </p:spPr>
        <p:txBody>
          <a:bodyPr anchor="b">
            <a:normAutofit/>
          </a:bodyPr>
          <a:lstStyle>
            <a:lvl1pPr algn="ctr">
              <a:defRPr sz="2000" b="0" cap="none"/>
            </a:lvl1pPr>
          </a:lstStyle>
          <a:p>
            <a:r>
              <a:rPr lang="en-US" dirty="0"/>
              <a:t>Click To Edit Master Title Style</a:t>
            </a:r>
          </a:p>
        </p:txBody>
      </p:sp>
      <p:sp>
        <p:nvSpPr>
          <p:cNvPr id="3" name="Picture Placeholder 2"/>
          <p:cNvSpPr>
            <a:spLocks noGrp="1" noChangeAspect="1"/>
          </p:cNvSpPr>
          <p:nvPr>
            <p:ph type="pic" idx="1"/>
          </p:nvPr>
        </p:nvSpPr>
        <p:spPr>
          <a:xfrm>
            <a:off x="1066800" y="1851258"/>
            <a:ext cx="7229490" cy="348274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935830" y="1219200"/>
            <a:ext cx="7598570" cy="493712"/>
          </a:xfrm>
        </p:spPr>
        <p:txBody>
          <a:bodyPr anchor="t">
            <a:normAutofit/>
          </a:bodyPr>
          <a:lstStyle>
            <a:lvl1pPr marL="0" indent="0" algn="ctr">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2209141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p:nvPr>
        </p:nvSpPr>
        <p:spPr>
          <a:xfrm>
            <a:off x="514351" y="609602"/>
            <a:ext cx="7598570" cy="3124199"/>
          </a:xfrm>
        </p:spPr>
        <p:txBody>
          <a:bodyPr anchor="ctr">
            <a:normAutofit/>
          </a:bodyPr>
          <a:lstStyle>
            <a:lvl1pPr algn="ctr">
              <a:defRPr sz="2400" b="0" cap="none"/>
            </a:lvl1pPr>
          </a:lstStyle>
          <a:p>
            <a:r>
              <a:rPr lang="en-US"/>
              <a:t>Click to edit Master title style</a:t>
            </a:r>
            <a:endParaRPr lang="en-US" dirty="0"/>
          </a:p>
        </p:txBody>
      </p:sp>
      <p:sp>
        <p:nvSpPr>
          <p:cNvPr id="3" name="Text Placeholder 2"/>
          <p:cNvSpPr>
            <a:spLocks noGrp="1"/>
          </p:cNvSpPr>
          <p:nvPr>
            <p:ph type="body" idx="1"/>
          </p:nvPr>
        </p:nvSpPr>
        <p:spPr>
          <a:xfrm>
            <a:off x="514350" y="4343400"/>
            <a:ext cx="7598571" cy="1447800"/>
          </a:xfrm>
        </p:spPr>
        <p:txBody>
          <a:bodyPr anchor="ctr">
            <a:normAutofit/>
          </a:bodyPr>
          <a:lstStyle>
            <a:lvl1pPr marL="0" indent="0" algn="l">
              <a:buNone/>
              <a:defRPr sz="1500">
                <a:solidFill>
                  <a:schemeClr val="tx1"/>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04D2B31E-5714-4F1D-95C8-83B9822ED632}" type="slidenum">
              <a:rPr lang="en-US" smtClean="0"/>
              <a:pPr>
                <a:defRPr/>
              </a:pPr>
              <a:t>‹#›</a:t>
            </a:fld>
            <a:endParaRPr lang="en-US"/>
          </a:p>
        </p:txBody>
      </p:sp>
    </p:spTree>
    <p:extLst>
      <p:ext uri="{BB962C8B-B14F-4D97-AF65-F5344CB8AC3E}">
        <p14:creationId xmlns:p14="http://schemas.microsoft.com/office/powerpoint/2010/main" val="4403394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0981" y="0"/>
            <a:ext cx="9141619" cy="6856214"/>
          </a:xfrm>
          <a:prstGeom prst="rect">
            <a:avLst/>
          </a:prstGeom>
        </p:spPr>
      </p:pic>
      <p:sp>
        <p:nvSpPr>
          <p:cNvPr id="2" name="Title 1"/>
          <p:cNvSpPr>
            <a:spLocks noGrp="1"/>
          </p:cNvSpPr>
          <p:nvPr>
            <p:ph type="title" hasCustomPrompt="1"/>
          </p:nvPr>
        </p:nvSpPr>
        <p:spPr>
          <a:xfrm>
            <a:off x="304801" y="220133"/>
            <a:ext cx="8534400" cy="1456267"/>
          </a:xfrm>
        </p:spPr>
        <p:txBody>
          <a:bodyPr>
            <a:normAutofit/>
          </a:bodyPr>
          <a:lstStyle>
            <a:lvl1pPr algn="ctr">
              <a:defRPr sz="44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idx="1"/>
          </p:nvPr>
        </p:nvSpPr>
        <p:spPr>
          <a:xfrm>
            <a:off x="304801" y="1828800"/>
            <a:ext cx="8608217" cy="3649133"/>
          </a:xfrm>
        </p:spPr>
        <p:txBody>
          <a:bodyPr anchor="ctr">
            <a:normAutofit/>
          </a:bodyPr>
          <a:lstStyle>
            <a:lvl1pPr>
              <a:defRPr sz="3200">
                <a:latin typeface="Book Antiqua" panose="02040602050305030304" pitchFamily="18" charset="0"/>
              </a:defRPr>
            </a:lvl1pPr>
            <a:lvl2pPr>
              <a:defRPr sz="2000">
                <a:latin typeface="Book Antiqua" panose="02040602050305030304" pitchFamily="18" charset="0"/>
              </a:defRPr>
            </a:lvl2pPr>
            <a:lvl3pPr>
              <a:defRPr sz="2000">
                <a:latin typeface="Book Antiqua" panose="02040602050305030304" pitchFamily="18" charset="0"/>
              </a:defRPr>
            </a:lvl3pPr>
            <a:lvl4pPr>
              <a:defRPr sz="2000">
                <a:latin typeface="Book Antiqua" panose="02040602050305030304" pitchFamily="18" charset="0"/>
              </a:defRPr>
            </a:lvl4pPr>
            <a:lvl5pPr>
              <a:defRPr sz="20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C2E91820-14E3-4503-B790-A03E06B077EE}" type="datetimeFigureOut">
              <a:rPr lang="en-US" smtClean="0"/>
              <a:pPr>
                <a:defRPr/>
              </a:pPr>
              <a:t>6/3/2020</a:t>
            </a:fld>
            <a:endParaRPr lang="en-US"/>
          </a:p>
        </p:txBody>
      </p:sp>
      <p:sp>
        <p:nvSpPr>
          <p:cNvPr id="5" name="Footer Placeholder 4"/>
          <p:cNvSpPr>
            <a:spLocks noGrp="1"/>
          </p:cNvSpPr>
          <p:nvPr>
            <p:ph type="ftr" sz="quarter" idx="11"/>
          </p:nvPr>
        </p:nvSpPr>
        <p:spPr/>
        <p:txBody>
          <a:bodyPr/>
          <a:lstStyle/>
          <a:p>
            <a:pPr>
              <a:defRPr/>
            </a:pPr>
            <a:r>
              <a:rPr lang="en-US"/>
              <a:t>Masonic Leadership Training</a:t>
            </a:r>
          </a:p>
        </p:txBody>
      </p:sp>
      <p:sp>
        <p:nvSpPr>
          <p:cNvPr id="6" name="Slide Number Placeholder 5"/>
          <p:cNvSpPr>
            <a:spLocks noGrp="1"/>
          </p:cNvSpPr>
          <p:nvPr>
            <p:ph type="sldNum" sz="quarter" idx="12"/>
          </p:nvPr>
        </p:nvSpPr>
        <p:spPr/>
        <p:txBody>
          <a:bodyPr/>
          <a:lstStyle/>
          <a:p>
            <a:pPr>
              <a:defRPr/>
            </a:pPr>
            <a:fld id="{16A2491E-CB9A-423E-968B-F1B848817E05}" type="slidenum">
              <a:rPr lang="en-US" smtClean="0"/>
              <a:pPr>
                <a:defRPr/>
              </a:pPr>
              <a:t>‹#›</a:t>
            </a:fld>
            <a:endParaRPr lang="en-US"/>
          </a:p>
        </p:txBody>
      </p:sp>
    </p:spTree>
    <p:extLst>
      <p:ext uri="{BB962C8B-B14F-4D97-AF65-F5344CB8AC3E}">
        <p14:creationId xmlns:p14="http://schemas.microsoft.com/office/powerpoint/2010/main" val="29579426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371600"/>
            <a:ext cx="8172449" cy="1468800"/>
          </a:xfrm>
        </p:spPr>
        <p:txBody>
          <a:bodyPr anchor="b">
            <a:noAutofit/>
          </a:bodyPr>
          <a:lstStyle>
            <a:lvl1pPr algn="ctr">
              <a:defRPr sz="4800" b="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771523" y="2826325"/>
            <a:ext cx="7598571" cy="2436438"/>
          </a:xfrm>
        </p:spPr>
        <p:txBody>
          <a:bodyPr anchor="t">
            <a:normAutofit/>
          </a:bodyPr>
          <a:lstStyle>
            <a:lvl1pPr marL="0" indent="0" algn="ctr">
              <a:buNone/>
              <a:defRPr sz="2800" cap="all">
                <a:solidFill>
                  <a:schemeClr val="tx1"/>
                </a:solidFill>
                <a:latin typeface="Book Antiqua" panose="02040602050305030304" pitchFamily="18" charset="0"/>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463581" y="6339663"/>
            <a:ext cx="1200150" cy="377825"/>
          </a:xfrm>
        </p:spPr>
        <p:txBody>
          <a:bodyPr/>
          <a:lstStyle/>
          <a:p>
            <a:pPr>
              <a:defRPr/>
            </a:pPr>
            <a:fld id="{BD9086A4-36BD-4495-8112-481AD8581E9B}" type="datetimeFigureOut">
              <a:rPr lang="en-US" smtClean="0"/>
              <a:pPr>
                <a:defRPr/>
              </a:pPr>
              <a:t>6/3/2020</a:t>
            </a:fld>
            <a:endParaRPr lang="en-US"/>
          </a:p>
        </p:txBody>
      </p:sp>
      <p:sp>
        <p:nvSpPr>
          <p:cNvPr id="5" name="Footer Placeholder 4"/>
          <p:cNvSpPr>
            <a:spLocks noGrp="1"/>
          </p:cNvSpPr>
          <p:nvPr>
            <p:ph type="ftr" sz="quarter" idx="11"/>
          </p:nvPr>
        </p:nvSpPr>
        <p:spPr>
          <a:xfrm>
            <a:off x="812296" y="6248401"/>
            <a:ext cx="5629949" cy="469087"/>
          </a:xfrm>
        </p:spPr>
        <p:txBody>
          <a:bodyPr/>
          <a:lstStyle/>
          <a:p>
            <a:pPr>
              <a:defRPr/>
            </a:pPr>
            <a:endParaRPr lang="en-US" dirty="0"/>
          </a:p>
        </p:txBody>
      </p:sp>
      <p:sp>
        <p:nvSpPr>
          <p:cNvPr id="6" name="Slide Number Placeholder 5"/>
          <p:cNvSpPr>
            <a:spLocks noGrp="1"/>
          </p:cNvSpPr>
          <p:nvPr>
            <p:ph type="sldNum" sz="quarter" idx="12"/>
          </p:nvPr>
        </p:nvSpPr>
        <p:spPr>
          <a:xfrm>
            <a:off x="7685067" y="6339663"/>
            <a:ext cx="413375" cy="377825"/>
          </a:xfrm>
        </p:spPr>
        <p:txBody>
          <a:bodyPr/>
          <a:lstStyle/>
          <a:p>
            <a:pPr>
              <a:defRPr/>
            </a:pPr>
            <a:fld id="{E390771D-A63E-4BE7-BC9B-12660E1CCAC7}" type="slidenum">
              <a:rPr lang="en-US" smtClean="0"/>
              <a:pPr>
                <a:defRPr/>
              </a:pPr>
              <a:t>‹#›</a:t>
            </a:fld>
            <a:endParaRPr lang="en-US"/>
          </a:p>
        </p:txBody>
      </p:sp>
    </p:spTree>
    <p:extLst>
      <p:ext uri="{BB962C8B-B14F-4D97-AF65-F5344CB8AC3E}">
        <p14:creationId xmlns:p14="http://schemas.microsoft.com/office/powerpoint/2010/main" val="2654716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p:txBody>
          <a:bodyPr>
            <a:normAutofit/>
          </a:bodyPr>
          <a:lstStyle>
            <a:lvl1pPr algn="ctr">
              <a:defRPr sz="4000" cap="none">
                <a:solidFill>
                  <a:srgbClr val="FFC000"/>
                </a:solidFill>
                <a:latin typeface="Lucida Sans" panose="020B0602030504020204" pitchFamily="34" charset="0"/>
              </a:defRPr>
            </a:lvl1pPr>
          </a:lstStyle>
          <a:p>
            <a:r>
              <a:rPr lang="en-US" dirty="0"/>
              <a:t>Click To Edit Master Title Style</a:t>
            </a:r>
          </a:p>
        </p:txBody>
      </p:sp>
      <p:sp>
        <p:nvSpPr>
          <p:cNvPr id="3" name="Content Placeholder 2"/>
          <p:cNvSpPr>
            <a:spLocks noGrp="1"/>
          </p:cNvSpPr>
          <p:nvPr>
            <p:ph sz="half" idx="1"/>
          </p:nvPr>
        </p:nvSpPr>
        <p:spPr>
          <a:xfrm>
            <a:off x="228600" y="1828799"/>
            <a:ext cx="4051301" cy="4114799"/>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A8D62D4B-A6E5-4B5E-AF63-D57C6BED30C5}"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45DE0086-F162-4D40-85A6-EB00098B6169}" type="slidenum">
              <a:rPr lang="en-US" smtClean="0"/>
              <a:pPr>
                <a:defRPr/>
              </a:pPr>
              <a:t>‹#›</a:t>
            </a:fld>
            <a:endParaRPr lang="en-US"/>
          </a:p>
        </p:txBody>
      </p:sp>
      <p:sp>
        <p:nvSpPr>
          <p:cNvPr id="9" name="Content Placeholder 2">
            <a:extLst>
              <a:ext uri="{FF2B5EF4-FFF2-40B4-BE49-F238E27FC236}">
                <a16:creationId xmlns:a16="http://schemas.microsoft.com/office/drawing/2014/main" id="{0BABF2CA-663D-4097-B3E0-21334714BC62}"/>
              </a:ext>
            </a:extLst>
          </p:cNvPr>
          <p:cNvSpPr>
            <a:spLocks noGrp="1"/>
          </p:cNvSpPr>
          <p:nvPr>
            <p:ph sz="half" idx="13"/>
          </p:nvPr>
        </p:nvSpPr>
        <p:spPr>
          <a:xfrm>
            <a:off x="4406899" y="1828800"/>
            <a:ext cx="4508501" cy="4114800"/>
          </a:xfrm>
        </p:spPr>
        <p:txBody>
          <a:bodyPr>
            <a:normAutofit/>
          </a:bodyPr>
          <a:lstStyle>
            <a:lvl1pPr>
              <a:defRPr sz="2600">
                <a:latin typeface="Book Antiqua" panose="02040602050305030304" pitchFamily="18" charset="0"/>
              </a:defRPr>
            </a:lvl1pPr>
            <a:lvl2pPr>
              <a:defRPr sz="2400">
                <a:latin typeface="Book Antiqua" panose="02040602050305030304" pitchFamily="18" charset="0"/>
              </a:defRPr>
            </a:lvl2pPr>
            <a:lvl3pPr>
              <a:defRPr sz="2000">
                <a:latin typeface="Book Antiqua" panose="02040602050305030304" pitchFamily="18" charset="0"/>
              </a:defRPr>
            </a:lvl3pPr>
            <a:lvl4pPr>
              <a:defRPr sz="1600">
                <a:latin typeface="Book Antiqua" panose="02040602050305030304" pitchFamily="18" charset="0"/>
              </a:defRPr>
            </a:lvl4pPr>
            <a:lvl5pPr>
              <a:defRPr sz="16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834943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
        <p:nvSpPr>
          <p:cNvPr id="3" name="Text Placeholder 2"/>
          <p:cNvSpPr>
            <a:spLocks noGrp="1"/>
          </p:cNvSpPr>
          <p:nvPr>
            <p:ph type="body" idx="1"/>
          </p:nvPr>
        </p:nvSpPr>
        <p:spPr>
          <a:xfrm>
            <a:off x="514352" y="1840443"/>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514351" y="2870201"/>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5BCCE4E-C0C8-4D34-B184-3B47152F6D26}" type="datetimeFigureOut">
              <a:rPr lang="en-US" smtClean="0"/>
              <a:pPr>
                <a:defRPr/>
              </a:pPr>
              <a:t>6/3/2020</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31DFCE26-B758-43C9-9262-B24A9783ABD9}" type="slidenum">
              <a:rPr lang="en-US" smtClean="0"/>
              <a:pPr>
                <a:defRPr/>
              </a:pPr>
              <a:t>‹#›</a:t>
            </a:fld>
            <a:endParaRPr lang="en-US"/>
          </a:p>
        </p:txBody>
      </p:sp>
      <p:sp>
        <p:nvSpPr>
          <p:cNvPr id="10" name="Content Placeholder 3">
            <a:extLst>
              <a:ext uri="{FF2B5EF4-FFF2-40B4-BE49-F238E27FC236}">
                <a16:creationId xmlns:a16="http://schemas.microsoft.com/office/drawing/2014/main" id="{52F97B1C-76FF-4E7B-8767-099F32C80DD4}"/>
              </a:ext>
            </a:extLst>
          </p:cNvPr>
          <p:cNvSpPr>
            <a:spLocks noGrp="1"/>
          </p:cNvSpPr>
          <p:nvPr>
            <p:ph sz="half" idx="13"/>
          </p:nvPr>
        </p:nvSpPr>
        <p:spPr>
          <a:xfrm>
            <a:off x="4329508" y="2870202"/>
            <a:ext cx="3747692" cy="2920998"/>
          </a:xfrm>
        </p:spPr>
        <p:txBody>
          <a:bodyPr anchor="t">
            <a:normAutofit/>
          </a:bodyPr>
          <a:lstStyle>
            <a:lvl1pPr>
              <a:defRPr sz="2000">
                <a:latin typeface="Book Antiqua" panose="02040602050305030304" pitchFamily="18" charset="0"/>
              </a:defRPr>
            </a:lvl1pPr>
            <a:lvl2pPr>
              <a:defRPr sz="2000">
                <a:latin typeface="Book Antiqua" panose="02040602050305030304" pitchFamily="18" charset="0"/>
              </a:defRPr>
            </a:lvl2pPr>
            <a:lvl3pPr>
              <a:defRPr sz="1600">
                <a:latin typeface="Book Antiqua" panose="02040602050305030304" pitchFamily="18" charset="0"/>
              </a:defRPr>
            </a:lvl3pPr>
            <a:lvl4pPr>
              <a:defRPr sz="1200">
                <a:latin typeface="Book Antiqua" panose="02040602050305030304" pitchFamily="18" charset="0"/>
              </a:defRPr>
            </a:lvl4pPr>
            <a:lvl5pPr>
              <a:defRPr sz="1200">
                <a:latin typeface="Book Antiqua" panose="02040602050305030304" pitchFamily="18"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Text Placeholder 2">
            <a:extLst>
              <a:ext uri="{FF2B5EF4-FFF2-40B4-BE49-F238E27FC236}">
                <a16:creationId xmlns:a16="http://schemas.microsoft.com/office/drawing/2014/main" id="{0D96EB9F-9AF5-40A3-BBD0-6EA0655B4165}"/>
              </a:ext>
            </a:extLst>
          </p:cNvPr>
          <p:cNvSpPr>
            <a:spLocks noGrp="1"/>
          </p:cNvSpPr>
          <p:nvPr>
            <p:ph type="body" idx="14"/>
          </p:nvPr>
        </p:nvSpPr>
        <p:spPr>
          <a:xfrm>
            <a:off x="4343400" y="1865314"/>
            <a:ext cx="3747692" cy="954086"/>
          </a:xfrm>
        </p:spPr>
        <p:txBody>
          <a:bodyPr anchor="b">
            <a:noAutofit/>
          </a:bodyPr>
          <a:lstStyle>
            <a:lvl1pPr marL="0" indent="0">
              <a:buNone/>
              <a:defRPr sz="2400" b="0">
                <a:latin typeface="Book Antiqua" panose="02040602050305030304" pitchFamily="18"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Tree>
    <p:extLst>
      <p:ext uri="{BB962C8B-B14F-4D97-AF65-F5344CB8AC3E}">
        <p14:creationId xmlns:p14="http://schemas.microsoft.com/office/powerpoint/2010/main" val="22734951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3" name="Date Placeholder 2"/>
          <p:cNvSpPr>
            <a:spLocks noGrp="1"/>
          </p:cNvSpPr>
          <p:nvPr>
            <p:ph type="dt" sz="half" idx="10"/>
          </p:nvPr>
        </p:nvSpPr>
        <p:spPr/>
        <p:txBody>
          <a:bodyPr/>
          <a:lstStyle/>
          <a:p>
            <a:pPr>
              <a:defRPr/>
            </a:pPr>
            <a:fld id="{C773B396-A85B-4686-B357-BFEF9E69BCE1}" type="datetimeFigureOut">
              <a:rPr lang="en-US" smtClean="0"/>
              <a:pPr>
                <a:defRPr/>
              </a:pPr>
              <a:t>6/3/2020</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399B92EA-2360-449D-A344-C429608F315F}" type="slidenum">
              <a:rPr lang="en-US" smtClean="0"/>
              <a:pPr>
                <a:defRPr/>
              </a:pPr>
              <a:t>‹#›</a:t>
            </a:fld>
            <a:endParaRPr lang="en-US"/>
          </a:p>
        </p:txBody>
      </p:sp>
      <p:sp>
        <p:nvSpPr>
          <p:cNvPr id="7" name="Title 1">
            <a:extLst>
              <a:ext uri="{FF2B5EF4-FFF2-40B4-BE49-F238E27FC236}">
                <a16:creationId xmlns:a16="http://schemas.microsoft.com/office/drawing/2014/main" id="{A2567A85-1027-40E1-BC62-749C5D9F8A2A}"/>
              </a:ext>
            </a:extLst>
          </p:cNvPr>
          <p:cNvSpPr>
            <a:spLocks noGrp="1"/>
          </p:cNvSpPr>
          <p:nvPr>
            <p:ph type="title" hasCustomPrompt="1"/>
          </p:nvPr>
        </p:nvSpPr>
        <p:spPr>
          <a:xfrm>
            <a:off x="304801" y="304800"/>
            <a:ext cx="8610600" cy="1456267"/>
          </a:xfrm>
        </p:spPr>
        <p:txBody>
          <a:bodyPr>
            <a:normAutofit/>
          </a:bodyPr>
          <a:lstStyle>
            <a:lvl1pPr algn="ctr">
              <a:defRPr sz="4100" cap="none">
                <a:solidFill>
                  <a:srgbClr val="FFC000"/>
                </a:solidFill>
                <a:latin typeface="Lucida Sans" panose="020B0602030504020204" pitchFamily="34" charset="0"/>
              </a:defRPr>
            </a:lvl1pPr>
          </a:lstStyle>
          <a:p>
            <a:r>
              <a:rPr lang="en-US" dirty="0"/>
              <a:t>Click To Edit Master Title Style</a:t>
            </a:r>
          </a:p>
        </p:txBody>
      </p:sp>
    </p:spTree>
    <p:extLst>
      <p:ext uri="{BB962C8B-B14F-4D97-AF65-F5344CB8AC3E}">
        <p14:creationId xmlns:p14="http://schemas.microsoft.com/office/powerpoint/2010/main" val="8352617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Date Placeholder 1"/>
          <p:cNvSpPr>
            <a:spLocks noGrp="1"/>
          </p:cNvSpPr>
          <p:nvPr>
            <p:ph type="dt" sz="half" idx="10"/>
          </p:nvPr>
        </p:nvSpPr>
        <p:spPr/>
        <p:txBody>
          <a:bodyPr/>
          <a:lstStyle/>
          <a:p>
            <a:pPr>
              <a:defRPr/>
            </a:pPr>
            <a:fld id="{06E49314-C03A-4E7F-AEDB-2CD61B96C8FE}" type="datetimeFigureOut">
              <a:rPr lang="en-US" smtClean="0"/>
              <a:pPr>
                <a:defRPr/>
              </a:pPr>
              <a:t>6/3/2020</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5EC52FB2-6661-4DA1-83E6-49273CF992AF}" type="slidenum">
              <a:rPr lang="en-US" smtClean="0"/>
              <a:pPr>
                <a:defRPr/>
              </a:pPr>
              <a:t>‹#›</a:t>
            </a:fld>
            <a:endParaRPr lang="en-US"/>
          </a:p>
        </p:txBody>
      </p:sp>
    </p:spTree>
    <p:extLst>
      <p:ext uri="{BB962C8B-B14F-4D97-AF65-F5344CB8AC3E}">
        <p14:creationId xmlns:p14="http://schemas.microsoft.com/office/powerpoint/2010/main" val="2576557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914400"/>
            <a:ext cx="9141619" cy="6856214"/>
          </a:xfrm>
          <a:prstGeom prst="rect">
            <a:avLst/>
          </a:prstGeom>
        </p:spPr>
      </p:pic>
      <p:sp>
        <p:nvSpPr>
          <p:cNvPr id="2" name="Title 1"/>
          <p:cNvSpPr>
            <a:spLocks noGrp="1"/>
          </p:cNvSpPr>
          <p:nvPr>
            <p:ph type="title" hasCustomPrompt="1"/>
          </p:nvPr>
        </p:nvSpPr>
        <p:spPr>
          <a:xfrm>
            <a:off x="514350" y="685800"/>
            <a:ext cx="2760664" cy="1371600"/>
          </a:xfrm>
        </p:spPr>
        <p:txBody>
          <a:bodyPr anchor="b">
            <a:normAutofit/>
          </a:bodyPr>
          <a:lstStyle>
            <a:lvl1pPr algn="l">
              <a:defRPr sz="2400" b="0" cap="none"/>
            </a:lvl1pPr>
          </a:lstStyle>
          <a:p>
            <a:r>
              <a:rPr lang="en-US" dirty="0"/>
              <a:t>Click To Edit Master Title Style</a:t>
            </a:r>
          </a:p>
        </p:txBody>
      </p:sp>
      <p:sp>
        <p:nvSpPr>
          <p:cNvPr id="3" name="Content Placeholder 2"/>
          <p:cNvSpPr>
            <a:spLocks noGrp="1"/>
          </p:cNvSpPr>
          <p:nvPr>
            <p:ph idx="1"/>
          </p:nvPr>
        </p:nvSpPr>
        <p:spPr>
          <a:xfrm>
            <a:off x="3486151" y="609601"/>
            <a:ext cx="4626770"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14350" y="2133600"/>
            <a:ext cx="2760664" cy="3581400"/>
          </a:xfrm>
        </p:spPr>
        <p:txBody>
          <a:bodyPr anchor="t">
            <a:normAutofit/>
          </a:bodyPr>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1450525A-4A93-485B-9AB1-AA5A8DEFD871}"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0D3DE0C-A853-4C4B-8345-33BC52EE506D}" type="slidenum">
              <a:rPr lang="en-US" smtClean="0"/>
              <a:pPr>
                <a:defRPr/>
              </a:pPr>
              <a:t>‹#›</a:t>
            </a:fld>
            <a:endParaRPr lang="en-US"/>
          </a:p>
        </p:txBody>
      </p:sp>
    </p:spTree>
    <p:extLst>
      <p:ext uri="{BB962C8B-B14F-4D97-AF65-F5344CB8AC3E}">
        <p14:creationId xmlns:p14="http://schemas.microsoft.com/office/powerpoint/2010/main" val="21509859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1619" cy="6856214"/>
          </a:xfrm>
          <a:prstGeom prst="rect">
            <a:avLst/>
          </a:prstGeom>
        </p:spPr>
      </p:pic>
      <p:sp>
        <p:nvSpPr>
          <p:cNvPr id="2" name="Title 1"/>
          <p:cNvSpPr>
            <a:spLocks noGrp="1"/>
          </p:cNvSpPr>
          <p:nvPr>
            <p:ph type="title" hasCustomPrompt="1"/>
          </p:nvPr>
        </p:nvSpPr>
        <p:spPr>
          <a:xfrm>
            <a:off x="514350" y="1600200"/>
            <a:ext cx="4623490" cy="1371600"/>
          </a:xfrm>
        </p:spPr>
        <p:txBody>
          <a:bodyPr anchor="b">
            <a:normAutofit/>
          </a:bodyPr>
          <a:lstStyle>
            <a:lvl1pPr algn="l">
              <a:defRPr sz="2100" b="0" cap="none"/>
            </a:lvl1pPr>
          </a:lstStyle>
          <a:p>
            <a:r>
              <a:rPr lang="en-US" dirty="0"/>
              <a:t>Click To Edit Master Title Style</a:t>
            </a:r>
          </a:p>
        </p:txBody>
      </p:sp>
      <p:sp>
        <p:nvSpPr>
          <p:cNvPr id="14" name="Picture Placeholder 2"/>
          <p:cNvSpPr>
            <a:spLocks noGrp="1" noChangeAspect="1"/>
          </p:cNvSpPr>
          <p:nvPr>
            <p:ph type="pic" idx="1"/>
          </p:nvPr>
        </p:nvSpPr>
        <p:spPr>
          <a:xfrm>
            <a:off x="5652190" y="914400"/>
            <a:ext cx="2460731"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200"/>
            </a:lvl1pPr>
            <a:lvl2pPr marL="342900" indent="0">
              <a:buNone/>
              <a:defRPr sz="1200"/>
            </a:lvl2pPr>
            <a:lvl3pPr marL="685800" indent="0">
              <a:buNone/>
              <a:defRPr sz="1200"/>
            </a:lvl3pPr>
            <a:lvl4pPr marL="1028700" indent="0">
              <a:buNone/>
              <a:defRPr sz="1200"/>
            </a:lvl4pPr>
            <a:lvl5pPr marL="1371600" indent="0">
              <a:buNone/>
              <a:defRPr sz="1200"/>
            </a:lvl5pPr>
            <a:lvl6pPr marL="1714500" indent="0">
              <a:buNone/>
              <a:defRPr sz="1200"/>
            </a:lvl6pPr>
            <a:lvl7pPr marL="2057400" indent="0">
              <a:buNone/>
              <a:defRPr sz="1200"/>
            </a:lvl7pPr>
            <a:lvl8pPr marL="2400300" indent="0">
              <a:buNone/>
              <a:defRPr sz="1200"/>
            </a:lvl8pPr>
            <a:lvl9pPr marL="2743200" indent="0">
              <a:buNone/>
              <a:defRPr sz="1200"/>
            </a:lvl9pPr>
          </a:lstStyle>
          <a:p>
            <a:r>
              <a:rPr lang="en-US"/>
              <a:t>Click icon to add picture</a:t>
            </a:r>
            <a:endParaRPr lang="en-US" dirty="0"/>
          </a:p>
        </p:txBody>
      </p:sp>
      <p:sp>
        <p:nvSpPr>
          <p:cNvPr id="4" name="Text Placeholder 3"/>
          <p:cNvSpPr>
            <a:spLocks noGrp="1"/>
          </p:cNvSpPr>
          <p:nvPr>
            <p:ph type="body" sz="half" idx="2"/>
          </p:nvPr>
        </p:nvSpPr>
        <p:spPr>
          <a:xfrm>
            <a:off x="514350" y="2971800"/>
            <a:ext cx="4623490" cy="1828800"/>
          </a:xfrm>
        </p:spPr>
        <p:txBody>
          <a:bodyPr anchor="t">
            <a:normAutofit/>
          </a:bodyPr>
          <a:lstStyle>
            <a:lvl1pPr marL="0" indent="0">
              <a:buNone/>
              <a:defRPr sz="135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3CF26E1C-87E3-4CF0-8B1C-3F64A9744427}" type="datetimeFigureOut">
              <a:rPr lang="en-US" smtClean="0"/>
              <a:pPr>
                <a:defRPr/>
              </a:pPr>
              <a:t>6/3/2020</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EF00481-DCB1-4504-BA34-EFE8376E7E45}" type="slidenum">
              <a:rPr lang="en-US" smtClean="0"/>
              <a:pPr>
                <a:defRPr/>
              </a:pPr>
              <a:t>‹#›</a:t>
            </a:fld>
            <a:endParaRPr lang="en-US"/>
          </a:p>
        </p:txBody>
      </p:sp>
    </p:spTree>
    <p:extLst>
      <p:ext uri="{BB962C8B-B14F-4D97-AF65-F5344CB8AC3E}">
        <p14:creationId xmlns:p14="http://schemas.microsoft.com/office/powerpoint/2010/main" val="42485126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4300" y="228600"/>
            <a:ext cx="896720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29000" y="1776943"/>
            <a:ext cx="8357800" cy="403373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613694" y="6248400"/>
            <a:ext cx="1200150"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68FBF24-0207-4BC0-BFA6-1072D0CA7C3C}" type="datetimeFigureOut">
              <a:rPr lang="en-US" smtClean="0"/>
              <a:pPr>
                <a:defRPr/>
              </a:pPr>
              <a:t>6/3/2020</a:t>
            </a:fld>
            <a:endParaRPr lang="en-US"/>
          </a:p>
        </p:txBody>
      </p:sp>
      <p:sp>
        <p:nvSpPr>
          <p:cNvPr id="5" name="Footer Placeholder 4"/>
          <p:cNvSpPr>
            <a:spLocks noGrp="1"/>
          </p:cNvSpPr>
          <p:nvPr>
            <p:ph type="ftr" sz="quarter" idx="3"/>
          </p:nvPr>
        </p:nvSpPr>
        <p:spPr>
          <a:xfrm>
            <a:off x="685800" y="6248400"/>
            <a:ext cx="5870744" cy="377825"/>
          </a:xfrm>
          <a:prstGeom prst="rect">
            <a:avLst/>
          </a:prstGeom>
        </p:spPr>
        <p:txBody>
          <a:bodyPr vert="horz" lIns="91440" tIns="45720" rIns="91440" bIns="45720" rtlCol="0" anchor="ctr"/>
          <a:lstStyle>
            <a:lvl1pPr algn="l">
              <a:defRPr sz="750" b="0" i="0">
                <a:solidFill>
                  <a:schemeClr val="tx1"/>
                </a:solidFill>
                <a:effectLst/>
                <a:latin typeface="+mn-lt"/>
              </a:defRPr>
            </a:lvl1pPr>
          </a:lstStyle>
          <a:p>
            <a:pPr>
              <a:defRPr/>
            </a:pPr>
            <a:endParaRPr lang="en-US"/>
          </a:p>
        </p:txBody>
      </p:sp>
      <p:sp>
        <p:nvSpPr>
          <p:cNvPr id="6" name="Slide Number Placeholder 5"/>
          <p:cNvSpPr>
            <a:spLocks noGrp="1"/>
          </p:cNvSpPr>
          <p:nvPr>
            <p:ph type="sldNum" sz="quarter" idx="4"/>
          </p:nvPr>
        </p:nvSpPr>
        <p:spPr>
          <a:xfrm>
            <a:off x="7870995" y="6248400"/>
            <a:ext cx="413375" cy="377825"/>
          </a:xfrm>
          <a:prstGeom prst="rect">
            <a:avLst/>
          </a:prstGeom>
        </p:spPr>
        <p:txBody>
          <a:bodyPr vert="horz" lIns="91440" tIns="45720" rIns="91440" bIns="45720" rtlCol="0" anchor="ctr"/>
          <a:lstStyle>
            <a:lvl1pPr algn="r">
              <a:defRPr sz="750" b="0" i="0">
                <a:solidFill>
                  <a:schemeClr val="tx1"/>
                </a:solidFill>
                <a:effectLst/>
                <a:latin typeface="+mn-lt"/>
              </a:defRPr>
            </a:lvl1pPr>
          </a:lstStyle>
          <a:p>
            <a:pPr>
              <a:defRPr/>
            </a:pPr>
            <a:fld id="{04D2B31E-5714-4F1D-95C8-83B9822ED632}" type="slidenum">
              <a:rPr lang="en-US" smtClean="0"/>
              <a:pPr>
                <a:defRPr/>
              </a:pPr>
              <a:t>‹#›</a:t>
            </a:fld>
            <a:endParaRPr lang="en-US"/>
          </a:p>
        </p:txBody>
      </p:sp>
      <p:pic>
        <p:nvPicPr>
          <p:cNvPr id="8" name="Picture 7" descr="A close up of a sign&#10;&#10;Description automatically generated">
            <a:extLst>
              <a:ext uri="{FF2B5EF4-FFF2-40B4-BE49-F238E27FC236}">
                <a16:creationId xmlns:a16="http://schemas.microsoft.com/office/drawing/2014/main" id="{82659B82-82B5-CE4D-923A-272C7CDBBEB2}"/>
              </a:ext>
            </a:extLst>
          </p:cNvPr>
          <p:cNvPicPr>
            <a:picLocks noChangeAspect="1"/>
          </p:cNvPicPr>
          <p:nvPr/>
        </p:nvPicPr>
        <p:blipFill>
          <a:blip r:embed="rId13">
            <a:alphaModFix amt="70000"/>
          </a:blip>
          <a:stretch>
            <a:fillRect/>
          </a:stretch>
        </p:blipFill>
        <p:spPr>
          <a:xfrm>
            <a:off x="8401627" y="5810680"/>
            <a:ext cx="679879" cy="906505"/>
          </a:xfrm>
          <a:prstGeom prst="rect">
            <a:avLst/>
          </a:prstGeom>
        </p:spPr>
      </p:pic>
      <p:pic>
        <p:nvPicPr>
          <p:cNvPr id="10" name="Picture 9" descr="A picture containing clock, drawing&#10;&#10;Description automatically generated">
            <a:extLst>
              <a:ext uri="{FF2B5EF4-FFF2-40B4-BE49-F238E27FC236}">
                <a16:creationId xmlns:a16="http://schemas.microsoft.com/office/drawing/2014/main" id="{AFC794E6-202C-8147-979A-830A3611D87B}"/>
              </a:ext>
            </a:extLst>
          </p:cNvPr>
          <p:cNvPicPr>
            <a:picLocks noChangeAspect="1"/>
          </p:cNvPicPr>
          <p:nvPr/>
        </p:nvPicPr>
        <p:blipFill>
          <a:blip r:embed="rId14">
            <a:alphaModFix amt="70000"/>
          </a:blip>
          <a:stretch>
            <a:fillRect/>
          </a:stretch>
        </p:blipFill>
        <p:spPr>
          <a:xfrm>
            <a:off x="114300" y="5937480"/>
            <a:ext cx="679879" cy="755421"/>
          </a:xfrm>
          <a:prstGeom prst="rect">
            <a:avLst/>
          </a:prstGeom>
        </p:spPr>
      </p:pic>
    </p:spTree>
    <p:extLst>
      <p:ext uri="{BB962C8B-B14F-4D97-AF65-F5344CB8AC3E}">
        <p14:creationId xmlns:p14="http://schemas.microsoft.com/office/powerpoint/2010/main" val="1543424801"/>
      </p:ext>
    </p:extLst>
  </p:cSld>
  <p:clrMap bg1="dk1" tx1="lt1" bg2="dk2" tx2="lt2" accent1="accent1" accent2="accent2" accent3="accent3" accent4="accent4" accent5="accent5" accent6="accent6" hlink="hlink" folHlink="folHlink"/>
  <p:sldLayoutIdLst>
    <p:sldLayoutId id="2147483687" r:id="rId1"/>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Lst>
  <p:txStyles>
    <p:titleStyle>
      <a:lvl1pPr algn="ctr" defTabSz="342900" rtl="0" eaLnBrk="1" latinLnBrk="0" hangingPunct="1">
        <a:spcBef>
          <a:spcPct val="0"/>
        </a:spcBef>
        <a:buNone/>
        <a:defRPr sz="3800" kern="1200" cap="all">
          <a:ln w="3175" cmpd="sng">
            <a:noFill/>
          </a:ln>
          <a:solidFill>
            <a:srgbClr val="FFC000"/>
          </a:solidFill>
          <a:effectLst/>
          <a:latin typeface="Lucida Sans" panose="020B0602030504020204" pitchFamily="34" charset="0"/>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143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1pPr>
      <a:lvl2pPr marL="557213" indent="-214313" algn="l" defTabSz="342900" rtl="0" eaLnBrk="1" latinLnBrk="0" hangingPunct="1">
        <a:spcBef>
          <a:spcPts val="0"/>
        </a:spcBef>
        <a:spcAft>
          <a:spcPts val="750"/>
        </a:spcAft>
        <a:buClr>
          <a:schemeClr val="tx1"/>
        </a:buClr>
        <a:buSzPct val="100000"/>
        <a:buFont typeface="Arial"/>
        <a:buChar char="•"/>
        <a:defRPr sz="2800" kern="1200" cap="none">
          <a:solidFill>
            <a:schemeClr val="tx1"/>
          </a:solidFill>
          <a:effectLst/>
          <a:latin typeface="Book Antiqua" panose="02040602050305030304" pitchFamily="18" charset="0"/>
          <a:ea typeface="+mn-ea"/>
          <a:cs typeface="+mn-cs"/>
        </a:defRPr>
      </a:lvl2pPr>
      <a:lvl3pPr marL="900113" indent="-214313" algn="l" defTabSz="342900" rtl="0" eaLnBrk="1" latinLnBrk="0" hangingPunct="1">
        <a:spcBef>
          <a:spcPts val="0"/>
        </a:spcBef>
        <a:spcAft>
          <a:spcPts val="750"/>
        </a:spcAft>
        <a:buClr>
          <a:schemeClr val="tx1"/>
        </a:buClr>
        <a:buSzPct val="100000"/>
        <a:buFont typeface="Arial"/>
        <a:buChar char="•"/>
        <a:defRPr sz="2000" kern="1200" cap="none">
          <a:solidFill>
            <a:schemeClr val="tx1"/>
          </a:solidFill>
          <a:effectLst/>
          <a:latin typeface="Book Antiqua" panose="02040602050305030304" pitchFamily="18" charset="0"/>
          <a:ea typeface="+mn-ea"/>
          <a:cs typeface="+mn-cs"/>
        </a:defRPr>
      </a:lvl3pPr>
      <a:lvl4pPr marL="11572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4pPr>
      <a:lvl5pPr marL="1500188" indent="-128588" algn="l" defTabSz="342900" rtl="0" eaLnBrk="1" latinLnBrk="0" hangingPunct="1">
        <a:spcBef>
          <a:spcPts val="0"/>
        </a:spcBef>
        <a:spcAft>
          <a:spcPts val="750"/>
        </a:spcAft>
        <a:buClr>
          <a:schemeClr val="tx1"/>
        </a:buClr>
        <a:buSzPct val="100000"/>
        <a:buFont typeface="Arial"/>
        <a:buChar char="•"/>
        <a:defRPr sz="1600" kern="1200" cap="none">
          <a:solidFill>
            <a:schemeClr val="tx1"/>
          </a:solidFill>
          <a:effectLst/>
          <a:latin typeface="Book Antiqua" panose="02040602050305030304" pitchFamily="18" charset="0"/>
          <a:ea typeface="+mn-ea"/>
          <a:cs typeface="+mn-cs"/>
        </a:defRPr>
      </a:lvl5pPr>
      <a:lvl6pPr marL="18859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6pPr>
      <a:lvl7pPr marL="22288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7pPr>
      <a:lvl8pPr marL="25717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8pPr>
      <a:lvl9pPr marL="2914650" indent="-171450" algn="l" defTabSz="342900" rtl="0" eaLnBrk="1" latinLnBrk="0" hangingPunct="1">
        <a:spcBef>
          <a:spcPts val="0"/>
        </a:spcBef>
        <a:spcAft>
          <a:spcPts val="750"/>
        </a:spcAft>
        <a:buClr>
          <a:schemeClr val="tx1"/>
        </a:buClr>
        <a:buSzPct val="100000"/>
        <a:buFont typeface="Arial"/>
        <a:buChar char="•"/>
        <a:defRPr sz="900" kern="1200" cap="none">
          <a:solidFill>
            <a:schemeClr val="tx1"/>
          </a:solidFill>
          <a:effectLst/>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idx="4294967295"/>
          </p:nvPr>
        </p:nvSpPr>
        <p:spPr>
          <a:xfrm>
            <a:off x="76200" y="2895600"/>
            <a:ext cx="8991600" cy="914400"/>
          </a:xfrm>
          <a:prstGeom prst="rect">
            <a:avLst/>
          </a:prstGeom>
          <a:noFill/>
          <a:ln>
            <a:noFill/>
          </a:ln>
        </p:spPr>
        <p:txBody>
          <a:bodyPr spcFirstLastPara="1" wrap="square" lIns="45700" tIns="0" rIns="45700" bIns="0" anchor="b" anchorCtr="0">
            <a:noAutofit/>
          </a:bodyPr>
          <a:lstStyle/>
          <a:p>
            <a:pPr marL="0" marR="0" lvl="0" indent="0" algn="ctr" rtl="0">
              <a:lnSpc>
                <a:spcPct val="100000"/>
              </a:lnSpc>
              <a:spcBef>
                <a:spcPts val="0"/>
              </a:spcBef>
              <a:spcAft>
                <a:spcPts val="0"/>
              </a:spcAft>
              <a:buClr>
                <a:srgbClr val="FFBB76"/>
              </a:buClr>
              <a:buSzPts val="4800"/>
              <a:buFont typeface="Lucida Sans"/>
              <a:buNone/>
            </a:pPr>
            <a:r>
              <a:rPr lang="en-US" sz="4400" cap="none" dirty="0">
                <a:sym typeface="Lucida Sans"/>
              </a:rPr>
              <a:t>Masonic Leadership Training</a:t>
            </a:r>
          </a:p>
        </p:txBody>
      </p:sp>
      <p:sp>
        <p:nvSpPr>
          <p:cNvPr id="85" name="Google Shape;85;p13"/>
          <p:cNvSpPr txBox="1">
            <a:spLocks noGrp="1"/>
          </p:cNvSpPr>
          <p:nvPr>
            <p:ph type="subTitle" idx="1"/>
          </p:nvPr>
        </p:nvSpPr>
        <p:spPr>
          <a:xfrm>
            <a:off x="1371600" y="4114800"/>
            <a:ext cx="6400800" cy="1295400"/>
          </a:xfrm>
          <a:prstGeom prst="rect">
            <a:avLst/>
          </a:prstGeom>
          <a:noFill/>
          <a:ln>
            <a:noFill/>
          </a:ln>
        </p:spPr>
        <p:txBody>
          <a:bodyPr spcFirstLastPara="1" wrap="square" lIns="91425" tIns="45700" rIns="91425" bIns="45700" anchor="t" anchorCtr="0">
            <a:noAutofit/>
          </a:bodyPr>
          <a:lstStyle/>
          <a:p>
            <a:pPr marL="0" lvl="0" indent="0" algn="ctr" rtl="0">
              <a:lnSpc>
                <a:spcPct val="100000"/>
              </a:lnSpc>
              <a:spcBef>
                <a:spcPts val="0"/>
              </a:spcBef>
              <a:spcAft>
                <a:spcPts val="0"/>
              </a:spcAft>
              <a:buSzPts val="1820"/>
              <a:buNone/>
            </a:pPr>
            <a:endParaRPr sz="2800" b="0" i="0" u="none" dirty="0">
              <a:solidFill>
                <a:schemeClr val="lt1"/>
              </a:solidFill>
              <a:latin typeface="Book Antiqua"/>
              <a:ea typeface="Book Antiqua"/>
              <a:cs typeface="Book Antiqua"/>
              <a:sym typeface="Book Antiqua"/>
            </a:endParaRPr>
          </a:p>
          <a:p>
            <a:pPr marL="0" lvl="0" indent="0" algn="ctr" rtl="0">
              <a:lnSpc>
                <a:spcPct val="100000"/>
              </a:lnSpc>
              <a:spcBef>
                <a:spcPts val="560"/>
              </a:spcBef>
              <a:spcAft>
                <a:spcPts val="0"/>
              </a:spcAft>
              <a:buSzPts val="1820"/>
              <a:buNone/>
            </a:pPr>
            <a:r>
              <a:rPr lang="en-US" sz="3600" b="0" i="0" u="none" dirty="0">
                <a:solidFill>
                  <a:schemeClr val="lt1"/>
                </a:solidFill>
                <a:latin typeface="Book Antiqua"/>
                <a:ea typeface="Book Antiqua"/>
                <a:cs typeface="Book Antiqua"/>
                <a:sym typeface="Book Antiqua"/>
              </a:rPr>
              <a:t>14. </a:t>
            </a:r>
            <a:r>
              <a:rPr lang="en-US" sz="3600" b="0" i="0" u="none" cap="none" dirty="0">
                <a:solidFill>
                  <a:schemeClr val="lt1"/>
                </a:solidFill>
                <a:latin typeface="Book Antiqua"/>
                <a:ea typeface="Book Antiqua"/>
                <a:cs typeface="Book Antiqua"/>
                <a:sym typeface="Book Antiqua"/>
              </a:rPr>
              <a:t>Event Organization</a:t>
            </a:r>
            <a:endParaRPr sz="3600" dirty="0"/>
          </a:p>
        </p:txBody>
      </p:sp>
      <p:pic>
        <p:nvPicPr>
          <p:cNvPr id="86" name="Google Shape;86;p13"/>
          <p:cNvPicPr preferRelativeResize="0"/>
          <p:nvPr/>
        </p:nvPicPr>
        <p:blipFill rotWithShape="1">
          <a:blip r:embed="rId3">
            <a:alphaModFix/>
          </a:blip>
          <a:srcRect/>
          <a:stretch/>
        </p:blipFill>
        <p:spPr>
          <a:xfrm>
            <a:off x="3505200" y="228600"/>
            <a:ext cx="1831975" cy="1905000"/>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8"/>
        <p:cNvGrpSpPr/>
        <p:nvPr/>
      </p:nvGrpSpPr>
      <p:grpSpPr>
        <a:xfrm>
          <a:off x="0" y="0"/>
          <a:ext cx="0" cy="0"/>
          <a:chOff x="0" y="0"/>
          <a:chExt cx="0" cy="0"/>
        </a:xfrm>
      </p:grpSpPr>
      <p:sp>
        <p:nvSpPr>
          <p:cNvPr id="139" name="Google Shape;139;p22"/>
          <p:cNvSpPr txBox="1">
            <a:spLocks noGrp="1"/>
          </p:cNvSpPr>
          <p:nvPr>
            <p:ph type="title" idx="4294967295"/>
          </p:nvPr>
        </p:nvSpPr>
        <p:spPr>
          <a:xfrm>
            <a:off x="457200" y="152400"/>
            <a:ext cx="8229600" cy="6096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Recognition Event</a:t>
            </a:r>
            <a:endParaRPr lang="en-US" sz="4400" i="0" u="none" strike="noStrike" cap="none" dirty="0">
              <a:solidFill>
                <a:srgbClr val="FFBB76"/>
              </a:solidFill>
              <a:latin typeface="Lucida Sans"/>
              <a:ea typeface="Lucida Sans"/>
              <a:cs typeface="Lucida Sans"/>
              <a:sym typeface="Lucida Sans"/>
            </a:endParaRPr>
          </a:p>
        </p:txBody>
      </p:sp>
      <p:sp>
        <p:nvSpPr>
          <p:cNvPr id="140" name="Google Shape;140;p22"/>
          <p:cNvSpPr txBox="1">
            <a:spLocks noGrp="1"/>
          </p:cNvSpPr>
          <p:nvPr>
            <p:ph type="body" idx="1"/>
          </p:nvPr>
        </p:nvSpPr>
        <p:spPr>
          <a:xfrm>
            <a:off x="228600" y="895546"/>
            <a:ext cx="8686800" cy="5657654"/>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400"/>
              </a:spcBef>
              <a:spcAft>
                <a:spcPts val="0"/>
              </a:spcAft>
              <a:buNone/>
            </a:pPr>
            <a:r>
              <a:rPr lang="en-US" sz="2200" u="sng" dirty="0"/>
              <a:t>INVITATIONS</a:t>
            </a:r>
            <a:endParaRPr sz="2200" u="sng" dirty="0"/>
          </a:p>
          <a:p>
            <a:pPr marL="547687" marR="0" lvl="0" indent="-436562" algn="l" rtl="0">
              <a:lnSpc>
                <a:spcPct val="100000"/>
              </a:lnSpc>
              <a:spcBef>
                <a:spcPts val="400"/>
              </a:spcBef>
              <a:spcAft>
                <a:spcPts val="0"/>
              </a:spcAft>
              <a:buClr>
                <a:srgbClr val="0D171F"/>
              </a:buClr>
              <a:buSzPts val="2200"/>
              <a:buFont typeface="Arial"/>
              <a:buChar char="•"/>
            </a:pPr>
            <a:r>
              <a:rPr lang="en-US" sz="2200" b="0" i="0" u="none" dirty="0">
                <a:solidFill>
                  <a:schemeClr val="lt1"/>
                </a:solidFill>
                <a:latin typeface="Book Antiqua"/>
                <a:ea typeface="Book Antiqua"/>
                <a:cs typeface="Book Antiqua"/>
                <a:sym typeface="Book Antiqua"/>
              </a:rPr>
              <a:t>Three weeks before the event, mail an invitation to each guest to be honored. A card is better than a letter. Make sure it gives the name of the event, the date, time and location. If the guests are likely to be elderly, offer to have the Lodge members pick them up and take them back home after the event.  </a:t>
            </a:r>
            <a:endParaRPr sz="2200" dirty="0"/>
          </a:p>
          <a:p>
            <a:pPr marL="547687" marR="0" lvl="0" indent="-296862" algn="l" rtl="0">
              <a:lnSpc>
                <a:spcPct val="100000"/>
              </a:lnSpc>
              <a:spcBef>
                <a:spcPts val="400"/>
              </a:spcBef>
              <a:spcAft>
                <a:spcPts val="0"/>
              </a:spcAft>
              <a:buClr>
                <a:srgbClr val="0D171F"/>
              </a:buClr>
              <a:buSzPts val="1800"/>
              <a:buFont typeface="Arial"/>
              <a:buNone/>
            </a:pPr>
            <a:endParaRPr sz="1400" b="0" i="0" u="none" dirty="0">
              <a:solidFill>
                <a:schemeClr val="lt1"/>
              </a:solidFill>
              <a:latin typeface="Book Antiqua"/>
              <a:ea typeface="Book Antiqua"/>
              <a:cs typeface="Book Antiqua"/>
              <a:sym typeface="Book Antiqua"/>
            </a:endParaRPr>
          </a:p>
          <a:p>
            <a:pPr marL="547687" marR="0" lvl="0" indent="-436562" algn="l" rtl="0">
              <a:lnSpc>
                <a:spcPct val="100000"/>
              </a:lnSpc>
              <a:spcBef>
                <a:spcPts val="400"/>
              </a:spcBef>
              <a:spcAft>
                <a:spcPts val="0"/>
              </a:spcAft>
              <a:buClr>
                <a:srgbClr val="0D171F"/>
              </a:buClr>
              <a:buSzPts val="2200"/>
              <a:buFont typeface="Arial"/>
              <a:buChar char="•"/>
            </a:pPr>
            <a:r>
              <a:rPr lang="en-US" sz="2200" b="0" i="0" u="none" dirty="0">
                <a:solidFill>
                  <a:schemeClr val="lt1"/>
                </a:solidFill>
                <a:latin typeface="Book Antiqua"/>
                <a:ea typeface="Book Antiqua"/>
                <a:cs typeface="Book Antiqua"/>
                <a:sym typeface="Book Antiqua"/>
              </a:rPr>
              <a:t>Plan entertainment for the event. Make sure the program will appeal to those being honored. You may have a Lodge full of fishermen, but a Widows' Night is not the time to demonstrate a new bass lure. The program can be a speaker, a musical group, a story teller, etc.</a:t>
            </a:r>
            <a:endParaRPr sz="2200" dirty="0"/>
          </a:p>
          <a:p>
            <a:pPr marL="547687" marR="0" lvl="0" indent="-296862" algn="l" rtl="0">
              <a:lnSpc>
                <a:spcPct val="100000"/>
              </a:lnSpc>
              <a:spcBef>
                <a:spcPts val="400"/>
              </a:spcBef>
              <a:spcAft>
                <a:spcPts val="0"/>
              </a:spcAft>
              <a:buClr>
                <a:srgbClr val="0D171F"/>
              </a:buClr>
              <a:buSzPts val="1800"/>
              <a:buFont typeface="Arial"/>
              <a:buNone/>
            </a:pPr>
            <a:endParaRPr sz="1400" b="0" i="0" u="none" dirty="0">
              <a:solidFill>
                <a:schemeClr val="lt1"/>
              </a:solidFill>
              <a:latin typeface="Book Antiqua"/>
              <a:ea typeface="Book Antiqua"/>
              <a:cs typeface="Book Antiqua"/>
              <a:sym typeface="Book Antiqua"/>
            </a:endParaRPr>
          </a:p>
          <a:p>
            <a:pPr marL="547687" marR="0" lvl="0" indent="-436562" algn="l" rtl="0">
              <a:lnSpc>
                <a:spcPct val="100000"/>
              </a:lnSpc>
              <a:spcBef>
                <a:spcPts val="400"/>
              </a:spcBef>
              <a:spcAft>
                <a:spcPts val="0"/>
              </a:spcAft>
              <a:buClr>
                <a:srgbClr val="0D171F"/>
              </a:buClr>
              <a:buSzPts val="2200"/>
              <a:buFont typeface="Arial"/>
              <a:buChar char="•"/>
            </a:pPr>
            <a:r>
              <a:rPr lang="en-US" sz="2200" b="0" i="0" u="none" dirty="0">
                <a:solidFill>
                  <a:schemeClr val="lt1"/>
                </a:solidFill>
                <a:latin typeface="Book Antiqua"/>
                <a:ea typeface="Book Antiqua"/>
                <a:cs typeface="Book Antiqua"/>
                <a:sym typeface="Book Antiqua"/>
              </a:rPr>
              <a:t>About three days before the event, have a committee from the Lodge telephone the guests and remind them of the event. Again offer them transportation.</a:t>
            </a:r>
            <a:endParaRPr sz="2200" dirty="0"/>
          </a:p>
          <a:p>
            <a:pPr marL="547687" marR="0" lvl="0" indent="-411162" algn="l" rtl="0">
              <a:lnSpc>
                <a:spcPct val="100000"/>
              </a:lnSpc>
              <a:spcBef>
                <a:spcPts val="480"/>
              </a:spcBef>
              <a:spcAft>
                <a:spcPts val="0"/>
              </a:spcAft>
              <a:buClr>
                <a:srgbClr val="F9F9F9"/>
              </a:buClr>
              <a:buSzPts val="1560"/>
              <a:buFont typeface="Noto Sans Symbols"/>
              <a:buNone/>
            </a:pPr>
            <a:endParaRPr sz="2200" b="0" i="0" u="none" dirty="0">
              <a:solidFill>
                <a:schemeClr val="lt1"/>
              </a:solidFill>
              <a:latin typeface="Book Antiqua"/>
              <a:ea typeface="Book Antiqua"/>
              <a:cs typeface="Book Antiqua"/>
              <a:sym typeface="Book Antiqua"/>
            </a:endParaRPr>
          </a:p>
          <a:p>
            <a:pPr marL="547687" marR="0" lvl="0" indent="-274002" algn="l" rtl="0">
              <a:lnSpc>
                <a:spcPct val="100000"/>
              </a:lnSpc>
              <a:spcBef>
                <a:spcPts val="480"/>
              </a:spcBef>
              <a:spcAft>
                <a:spcPts val="0"/>
              </a:spcAft>
              <a:buClr>
                <a:srgbClr val="0D171F"/>
              </a:buClr>
              <a:buSzPts val="2160"/>
              <a:buFont typeface="Arial"/>
              <a:buNone/>
            </a:pPr>
            <a:endParaRPr sz="2200" b="0" i="0" u="none" dirty="0">
              <a:solidFill>
                <a:schemeClr val="lt1"/>
              </a:solidFill>
              <a:latin typeface="Book Antiqua"/>
              <a:ea typeface="Book Antiqua"/>
              <a:cs typeface="Book Antiqua"/>
              <a:sym typeface="Book Antiqua"/>
            </a:endParaRPr>
          </a:p>
          <a:p>
            <a:pPr marL="547688" marR="0" lvl="0" indent="-312103" algn="l" rtl="0">
              <a:spcBef>
                <a:spcPts val="480"/>
              </a:spcBef>
              <a:spcAft>
                <a:spcPts val="0"/>
              </a:spcAft>
              <a:buClr>
                <a:srgbClr val="F9F9F9"/>
              </a:buClr>
              <a:buSzPts val="1560"/>
              <a:buFont typeface="Noto Sans Symbols"/>
              <a:buNone/>
            </a:pPr>
            <a:endParaRPr sz="22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4"/>
        <p:cNvGrpSpPr/>
        <p:nvPr/>
      </p:nvGrpSpPr>
      <p:grpSpPr>
        <a:xfrm>
          <a:off x="0" y="0"/>
          <a:ext cx="0" cy="0"/>
          <a:chOff x="0" y="0"/>
          <a:chExt cx="0" cy="0"/>
        </a:xfrm>
      </p:grpSpPr>
      <p:sp>
        <p:nvSpPr>
          <p:cNvPr id="145" name="Google Shape;145;p23"/>
          <p:cNvSpPr txBox="1">
            <a:spLocks noGrp="1"/>
          </p:cNvSpPr>
          <p:nvPr>
            <p:ph type="title" idx="4294967295"/>
          </p:nvPr>
        </p:nvSpPr>
        <p:spPr>
          <a:xfrm>
            <a:off x="457200" y="151988"/>
            <a:ext cx="8229600" cy="696424"/>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Recognition Event</a:t>
            </a:r>
            <a:endParaRPr lang="en-US" sz="4400" i="0" u="none" strike="noStrike" cap="none" dirty="0">
              <a:solidFill>
                <a:srgbClr val="FFBB76"/>
              </a:solidFill>
              <a:latin typeface="Lucida Sans"/>
              <a:ea typeface="Lucida Sans"/>
              <a:cs typeface="Lucida Sans"/>
              <a:sym typeface="Lucida Sans"/>
            </a:endParaRPr>
          </a:p>
        </p:txBody>
      </p:sp>
      <p:sp>
        <p:nvSpPr>
          <p:cNvPr id="146" name="Google Shape;146;p23"/>
          <p:cNvSpPr txBox="1">
            <a:spLocks noGrp="1"/>
          </p:cNvSpPr>
          <p:nvPr>
            <p:ph type="body" idx="1"/>
          </p:nvPr>
        </p:nvSpPr>
        <p:spPr>
          <a:xfrm>
            <a:off x="89775" y="970961"/>
            <a:ext cx="8904600" cy="512503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2400" u="sng" dirty="0"/>
              <a:t>EVENT DAY</a:t>
            </a:r>
            <a:endParaRPr sz="2400" u="sng" dirty="0"/>
          </a:p>
          <a:p>
            <a:pPr marL="0" marR="0" lvl="0" indent="0" algn="ctr" rtl="0">
              <a:lnSpc>
                <a:spcPct val="100000"/>
              </a:lnSpc>
              <a:spcBef>
                <a:spcPts val="0"/>
              </a:spcBef>
              <a:spcAft>
                <a:spcPts val="0"/>
              </a:spcAft>
              <a:buNone/>
            </a:pPr>
            <a:endParaRPr sz="2400" u="sng" dirty="0"/>
          </a:p>
          <a:p>
            <a:pPr marL="547687" marR="0" lvl="0" indent="-397192" algn="l" rtl="0">
              <a:lnSpc>
                <a:spcPct val="100000"/>
              </a:lnSpc>
              <a:spcBef>
                <a:spcPts val="0"/>
              </a:spcBef>
              <a:spcAft>
                <a:spcPts val="0"/>
              </a:spcAft>
              <a:buSzPts val="2300"/>
              <a:buFont typeface="Arial" panose="020B0604020202020204" pitchFamily="34" charset="0"/>
              <a:buChar char="•"/>
            </a:pPr>
            <a:r>
              <a:rPr lang="en-US" sz="2300" b="0" i="0" u="none" dirty="0">
                <a:solidFill>
                  <a:schemeClr val="lt1"/>
                </a:solidFill>
                <a:latin typeface="Book Antiqua"/>
                <a:ea typeface="Book Antiqua"/>
                <a:cs typeface="Book Antiqua"/>
                <a:sym typeface="Book Antiqua"/>
              </a:rPr>
              <a:t>Make sure all of supplies have been purchased </a:t>
            </a:r>
            <a:endParaRPr sz="2300" b="0" i="0" u="none" dirty="0">
              <a:solidFill>
                <a:schemeClr val="lt1"/>
              </a:solidFill>
              <a:latin typeface="Book Antiqua"/>
              <a:ea typeface="Book Antiqua"/>
              <a:cs typeface="Book Antiqua"/>
              <a:sym typeface="Book Antiqua"/>
            </a:endParaRPr>
          </a:p>
          <a:p>
            <a:pPr marR="0" lvl="0" algn="l" rtl="0">
              <a:lnSpc>
                <a:spcPct val="100000"/>
              </a:lnSpc>
              <a:spcBef>
                <a:spcPts val="0"/>
              </a:spcBef>
              <a:spcAft>
                <a:spcPts val="0"/>
              </a:spcAft>
              <a:buFont typeface="Arial" panose="020B0604020202020204" pitchFamily="34" charset="0"/>
              <a:buChar char="•"/>
            </a:pPr>
            <a:endParaRPr sz="1400" dirty="0"/>
          </a:p>
          <a:p>
            <a:pPr marL="547687" marR="0" lvl="0" indent="-397192" algn="l" rtl="0">
              <a:lnSpc>
                <a:spcPct val="100000"/>
              </a:lnSpc>
              <a:spcBef>
                <a:spcPts val="0"/>
              </a:spcBef>
              <a:spcAft>
                <a:spcPts val="0"/>
              </a:spcAft>
              <a:buSzPts val="2300"/>
              <a:buFont typeface="Arial" panose="020B0604020202020204" pitchFamily="34" charset="0"/>
              <a:buChar char="•"/>
            </a:pPr>
            <a:r>
              <a:rPr lang="en-US" sz="2300" dirty="0"/>
              <a:t>Decorations are up well before guests arrive</a:t>
            </a:r>
            <a:endParaRPr sz="2300" dirty="0"/>
          </a:p>
          <a:p>
            <a:pPr marL="891540" marR="0" lvl="0" indent="-342900" algn="l" rtl="0">
              <a:lnSpc>
                <a:spcPct val="100000"/>
              </a:lnSpc>
              <a:spcBef>
                <a:spcPts val="0"/>
              </a:spcBef>
              <a:spcAft>
                <a:spcPts val="0"/>
              </a:spcAft>
              <a:buFont typeface="Arial" panose="020B0604020202020204" pitchFamily="34" charset="0"/>
              <a:buChar char="•"/>
            </a:pPr>
            <a:endParaRPr sz="1400" dirty="0"/>
          </a:p>
          <a:p>
            <a:pPr marL="547687" marR="0" lvl="0" indent="-397192" algn="l" rtl="0">
              <a:lnSpc>
                <a:spcPct val="100000"/>
              </a:lnSpc>
              <a:spcBef>
                <a:spcPts val="560"/>
              </a:spcBef>
              <a:spcAft>
                <a:spcPts val="0"/>
              </a:spcAft>
              <a:buSzPts val="2300"/>
              <a:buFont typeface="Arial" panose="020B0604020202020204" pitchFamily="34" charset="0"/>
              <a:buChar char="•"/>
            </a:pPr>
            <a:r>
              <a:rPr lang="en-US" sz="2300" b="0" i="0" u="none" dirty="0">
                <a:solidFill>
                  <a:schemeClr val="lt1"/>
                </a:solidFill>
                <a:latin typeface="Book Antiqua"/>
                <a:ea typeface="Book Antiqua"/>
                <a:cs typeface="Book Antiqua"/>
                <a:sym typeface="Book Antiqua"/>
              </a:rPr>
              <a:t>Turn on the building lights and unlock the door at least 45 minutes before the event starts. </a:t>
            </a:r>
            <a:endParaRPr sz="2300" b="0" i="0" u="none" dirty="0">
              <a:solidFill>
                <a:schemeClr val="lt1"/>
              </a:solidFill>
              <a:latin typeface="Book Antiqua"/>
              <a:ea typeface="Book Antiqua"/>
              <a:cs typeface="Book Antiqua"/>
              <a:sym typeface="Book Antiqua"/>
            </a:endParaRPr>
          </a:p>
          <a:p>
            <a:pPr marR="0" lvl="0" algn="l" rtl="0">
              <a:lnSpc>
                <a:spcPct val="100000"/>
              </a:lnSpc>
              <a:spcBef>
                <a:spcPts val="560"/>
              </a:spcBef>
              <a:spcAft>
                <a:spcPts val="0"/>
              </a:spcAft>
              <a:buFont typeface="Arial" panose="020B0604020202020204" pitchFamily="34" charset="0"/>
              <a:buChar char="•"/>
            </a:pPr>
            <a:endParaRPr sz="1400" dirty="0"/>
          </a:p>
          <a:p>
            <a:pPr marL="547687" marR="0" lvl="0" indent="-397192" algn="l" rtl="0">
              <a:lnSpc>
                <a:spcPct val="100000"/>
              </a:lnSpc>
              <a:spcBef>
                <a:spcPts val="560"/>
              </a:spcBef>
              <a:spcAft>
                <a:spcPts val="0"/>
              </a:spcAft>
              <a:buSzPts val="2300"/>
              <a:buFont typeface="Arial" panose="020B0604020202020204" pitchFamily="34" charset="0"/>
              <a:buChar char="•"/>
            </a:pPr>
            <a:r>
              <a:rPr lang="en-US" sz="2300" b="0" i="0" u="none" dirty="0">
                <a:solidFill>
                  <a:schemeClr val="lt1"/>
                </a:solidFill>
                <a:latin typeface="Book Antiqua"/>
                <a:ea typeface="Book Antiqua"/>
                <a:cs typeface="Book Antiqua"/>
                <a:sym typeface="Book Antiqua"/>
              </a:rPr>
              <a:t>Station at least two Brothers in the lobby at least 15 minutes before the event to open the door, take people’s coats, greet people, etc.</a:t>
            </a:r>
            <a:endParaRPr sz="2300" b="0" i="0" u="none" dirty="0">
              <a:solidFill>
                <a:schemeClr val="lt1"/>
              </a:solidFill>
              <a:latin typeface="Book Antiqua"/>
              <a:ea typeface="Book Antiqua"/>
              <a:cs typeface="Book Antiqua"/>
              <a:sym typeface="Book Antiqua"/>
            </a:endParaRPr>
          </a:p>
          <a:p>
            <a:pPr marL="891540" marR="0" lvl="0" indent="-342900" algn="l" rtl="0">
              <a:lnSpc>
                <a:spcPct val="100000"/>
              </a:lnSpc>
              <a:spcBef>
                <a:spcPts val="560"/>
              </a:spcBef>
              <a:spcAft>
                <a:spcPts val="0"/>
              </a:spcAft>
              <a:buFont typeface="Arial" panose="020B0604020202020204" pitchFamily="34" charset="0"/>
              <a:buChar char="•"/>
            </a:pPr>
            <a:endParaRPr sz="1400" dirty="0"/>
          </a:p>
          <a:p>
            <a:pPr marL="548640" lvl="0" indent="-374650" algn="l" rtl="0">
              <a:spcBef>
                <a:spcPts val="0"/>
              </a:spcBef>
              <a:spcAft>
                <a:spcPts val="0"/>
              </a:spcAft>
              <a:buSzPts val="2300"/>
              <a:buFont typeface="Arial" panose="020B0604020202020204" pitchFamily="34" charset="0"/>
              <a:buChar char="•"/>
            </a:pPr>
            <a:r>
              <a:rPr lang="en-US" sz="2300" dirty="0"/>
              <a:t>Make sure the guests feel welcome. </a:t>
            </a:r>
            <a:endParaRPr sz="24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50"/>
        <p:cNvGrpSpPr/>
        <p:nvPr/>
      </p:nvGrpSpPr>
      <p:grpSpPr>
        <a:xfrm>
          <a:off x="0" y="0"/>
          <a:ext cx="0" cy="0"/>
          <a:chOff x="0" y="0"/>
          <a:chExt cx="0" cy="0"/>
        </a:xfrm>
      </p:grpSpPr>
      <p:sp>
        <p:nvSpPr>
          <p:cNvPr id="151" name="Google Shape;151;p24"/>
          <p:cNvSpPr txBox="1">
            <a:spLocks noGrp="1"/>
          </p:cNvSpPr>
          <p:nvPr>
            <p:ph type="title" idx="4294967295"/>
          </p:nvPr>
        </p:nvSpPr>
        <p:spPr>
          <a:xfrm>
            <a:off x="457200" y="152401"/>
            <a:ext cx="8229600" cy="685799"/>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Recognition Event</a:t>
            </a:r>
            <a:endParaRPr lang="en-US" sz="4400" i="0" u="none" strike="noStrike" cap="none" dirty="0">
              <a:solidFill>
                <a:srgbClr val="FFBB76"/>
              </a:solidFill>
              <a:latin typeface="Lucida Sans"/>
              <a:ea typeface="Lucida Sans"/>
              <a:cs typeface="Lucida Sans"/>
              <a:sym typeface="Lucida Sans"/>
            </a:endParaRPr>
          </a:p>
        </p:txBody>
      </p:sp>
      <p:sp>
        <p:nvSpPr>
          <p:cNvPr id="152" name="Google Shape;152;p24"/>
          <p:cNvSpPr txBox="1">
            <a:spLocks noGrp="1"/>
          </p:cNvSpPr>
          <p:nvPr>
            <p:ph type="body" idx="1"/>
          </p:nvPr>
        </p:nvSpPr>
        <p:spPr>
          <a:xfrm>
            <a:off x="152400" y="942680"/>
            <a:ext cx="8991600" cy="5762919"/>
          </a:xfrm>
          <a:prstGeom prst="rect">
            <a:avLst/>
          </a:prstGeom>
          <a:noFill/>
          <a:ln>
            <a:noFill/>
          </a:ln>
        </p:spPr>
        <p:txBody>
          <a:bodyPr spcFirstLastPara="1" wrap="square" lIns="91425" tIns="45700" rIns="91425" bIns="45700" anchor="t" anchorCtr="0">
            <a:noAutofit/>
          </a:bodyPr>
          <a:lstStyle/>
          <a:p>
            <a:pPr marL="547687" marR="0" lvl="0" indent="-279717" algn="ctr" rtl="0">
              <a:lnSpc>
                <a:spcPct val="100000"/>
              </a:lnSpc>
              <a:spcBef>
                <a:spcPts val="460"/>
              </a:spcBef>
              <a:spcAft>
                <a:spcPts val="0"/>
              </a:spcAft>
              <a:buClr>
                <a:srgbClr val="0D171F"/>
              </a:buClr>
              <a:buSzPts val="2070"/>
              <a:buFont typeface="Arial"/>
              <a:buNone/>
            </a:pPr>
            <a:r>
              <a:rPr lang="en-US" sz="2600" u="sng" dirty="0"/>
              <a:t>EVENT DAY</a:t>
            </a:r>
            <a:endParaRPr sz="2600" u="sng" dirty="0"/>
          </a:p>
          <a:p>
            <a:pPr marL="547687" marR="0" lvl="0" indent="-432117" algn="l" rtl="0">
              <a:lnSpc>
                <a:spcPct val="100000"/>
              </a:lnSpc>
              <a:spcBef>
                <a:spcPts val="460"/>
              </a:spcBef>
              <a:spcAft>
                <a:spcPts val="0"/>
              </a:spcAft>
              <a:buSzPts val="2400"/>
              <a:buFont typeface="Arial" panose="020B0604020202020204" pitchFamily="34" charset="0"/>
              <a:buChar char="•"/>
            </a:pPr>
            <a:r>
              <a:rPr lang="en-US" sz="2400" b="0" i="0" u="none" dirty="0">
                <a:solidFill>
                  <a:schemeClr val="lt1"/>
                </a:solidFill>
                <a:latin typeface="Book Antiqua"/>
                <a:ea typeface="Book Antiqua"/>
                <a:cs typeface="Book Antiqua"/>
                <a:sym typeface="Book Antiqua"/>
              </a:rPr>
              <a:t>The kitchen is not the place for the Master and his wife to be when you have guests in your Lodge. They should both greet people and see that preparations are completed. </a:t>
            </a:r>
            <a:endParaRPr sz="2400" b="0" i="0" u="none" dirty="0">
              <a:solidFill>
                <a:schemeClr val="lt1"/>
              </a:solidFill>
              <a:latin typeface="Book Antiqua"/>
              <a:ea typeface="Book Antiqua"/>
              <a:cs typeface="Book Antiqua"/>
              <a:sym typeface="Book Antiqua"/>
            </a:endParaRPr>
          </a:p>
          <a:p>
            <a:pPr marL="548640" lvl="0" indent="-381000" algn="l" rtl="0">
              <a:spcBef>
                <a:spcPts val="0"/>
              </a:spcBef>
              <a:spcAft>
                <a:spcPts val="0"/>
              </a:spcAft>
              <a:buSzPts val="2400"/>
              <a:buFont typeface="Arial" panose="020B0604020202020204" pitchFamily="34" charset="0"/>
              <a:buChar char="•"/>
            </a:pPr>
            <a:r>
              <a:rPr lang="en-US" sz="2400" dirty="0"/>
              <a:t>Make sure the Members of the Lodge are spread out and making the guests feel welcome</a:t>
            </a:r>
            <a:endParaRPr sz="2400" dirty="0"/>
          </a:p>
          <a:p>
            <a:pPr marL="610870" marR="0" lvl="0" indent="-342900" algn="l" rtl="0">
              <a:lnSpc>
                <a:spcPct val="100000"/>
              </a:lnSpc>
              <a:spcBef>
                <a:spcPts val="460"/>
              </a:spcBef>
              <a:spcAft>
                <a:spcPts val="0"/>
              </a:spcAft>
              <a:buSzPts val="2070"/>
              <a:buFont typeface="Arial" panose="020B0604020202020204" pitchFamily="34" charset="0"/>
              <a:buChar char="•"/>
            </a:pPr>
            <a:endParaRPr sz="2400" b="0" i="0" u="none" dirty="0">
              <a:solidFill>
                <a:schemeClr val="lt1"/>
              </a:solidFill>
              <a:latin typeface="Book Antiqua"/>
              <a:ea typeface="Book Antiqua"/>
              <a:cs typeface="Book Antiqua"/>
              <a:sym typeface="Book Antiqua"/>
            </a:endParaRPr>
          </a:p>
          <a:p>
            <a:pPr marL="547687" marR="0" lvl="0" indent="-432117" algn="l" rtl="0">
              <a:lnSpc>
                <a:spcPct val="100000"/>
              </a:lnSpc>
              <a:spcBef>
                <a:spcPts val="460"/>
              </a:spcBef>
              <a:spcAft>
                <a:spcPts val="0"/>
              </a:spcAft>
              <a:buSzPts val="2400"/>
              <a:buFont typeface="Arial" panose="020B0604020202020204" pitchFamily="34" charset="0"/>
              <a:buChar char="•"/>
            </a:pPr>
            <a:r>
              <a:rPr lang="en-US" sz="2400" b="0" i="0" u="none" dirty="0">
                <a:solidFill>
                  <a:schemeClr val="lt1"/>
                </a:solidFill>
                <a:latin typeface="Book Antiqua"/>
                <a:ea typeface="Book Antiqua"/>
                <a:cs typeface="Book Antiqua"/>
                <a:sym typeface="Book Antiqua"/>
              </a:rPr>
              <a:t>This is especially true if the Grand Master and his wife or any Grand Lodge Officer and his wife are present.</a:t>
            </a:r>
            <a:endParaRPr sz="2400" dirty="0"/>
          </a:p>
          <a:p>
            <a:pPr marL="610870" marR="0" lvl="0" indent="-342900" algn="l" rtl="0">
              <a:lnSpc>
                <a:spcPct val="100000"/>
              </a:lnSpc>
              <a:spcBef>
                <a:spcPts val="460"/>
              </a:spcBef>
              <a:spcAft>
                <a:spcPts val="0"/>
              </a:spcAft>
              <a:buSzPts val="2070"/>
              <a:buFont typeface="Arial" panose="020B0604020202020204" pitchFamily="34" charset="0"/>
              <a:buChar char="•"/>
            </a:pPr>
            <a:endParaRPr sz="2400" b="0" i="0" u="none" dirty="0">
              <a:solidFill>
                <a:schemeClr val="lt1"/>
              </a:solidFill>
              <a:latin typeface="Book Antiqua"/>
              <a:ea typeface="Book Antiqua"/>
              <a:cs typeface="Book Antiqua"/>
              <a:sym typeface="Book Antiqua"/>
            </a:endParaRPr>
          </a:p>
          <a:p>
            <a:pPr marL="547687" marR="0" lvl="0" indent="-432117" algn="l" rtl="0">
              <a:lnSpc>
                <a:spcPct val="100000"/>
              </a:lnSpc>
              <a:spcBef>
                <a:spcPts val="460"/>
              </a:spcBef>
              <a:spcAft>
                <a:spcPts val="0"/>
              </a:spcAft>
              <a:buSzPts val="2400"/>
              <a:buFont typeface="Arial" panose="020B0604020202020204" pitchFamily="34" charset="0"/>
              <a:buChar char="•"/>
            </a:pPr>
            <a:r>
              <a:rPr lang="en-US" sz="2400" b="0" i="0" u="none" dirty="0">
                <a:solidFill>
                  <a:schemeClr val="lt1"/>
                </a:solidFill>
                <a:latin typeface="Book Antiqua"/>
                <a:ea typeface="Book Antiqua"/>
                <a:cs typeface="Book Antiqua"/>
                <a:sym typeface="Book Antiqua"/>
              </a:rPr>
              <a:t>Within three or four days after the event, the Worshipful Master should write a letter </a:t>
            </a:r>
            <a:r>
              <a:rPr lang="en-US" sz="2400" dirty="0"/>
              <a:t>or call</a:t>
            </a:r>
            <a:r>
              <a:rPr lang="en-US" sz="2400" b="0" i="0" u="none" dirty="0">
                <a:solidFill>
                  <a:schemeClr val="lt1"/>
                </a:solidFill>
                <a:latin typeface="Book Antiqua"/>
                <a:ea typeface="Book Antiqua"/>
                <a:cs typeface="Book Antiqua"/>
                <a:sym typeface="Book Antiqua"/>
              </a:rPr>
              <a:t> those guests who attended, thanking them for coming.</a:t>
            </a:r>
            <a:endParaRPr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6"/>
        <p:cNvGrpSpPr/>
        <p:nvPr/>
      </p:nvGrpSpPr>
      <p:grpSpPr>
        <a:xfrm>
          <a:off x="0" y="0"/>
          <a:ext cx="0" cy="0"/>
          <a:chOff x="0" y="0"/>
          <a:chExt cx="0" cy="0"/>
        </a:xfrm>
      </p:grpSpPr>
      <p:sp>
        <p:nvSpPr>
          <p:cNvPr id="157" name="Google Shape;157;p25"/>
          <p:cNvSpPr txBox="1">
            <a:spLocks noGrp="1"/>
          </p:cNvSpPr>
          <p:nvPr>
            <p:ph type="title" idx="4294967295"/>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Fundraiser Event</a:t>
            </a:r>
            <a:endParaRPr sz="4400" i="0" u="none" strike="noStrike" cap="none" dirty="0">
              <a:latin typeface="Lucida Sans"/>
              <a:ea typeface="Lucida Sans"/>
              <a:cs typeface="Lucida Sans"/>
              <a:sym typeface="Lucida Sans"/>
            </a:endParaRPr>
          </a:p>
        </p:txBody>
      </p:sp>
      <p:sp>
        <p:nvSpPr>
          <p:cNvPr id="158" name="Google Shape;158;p25"/>
          <p:cNvSpPr txBox="1">
            <a:spLocks noGrp="1"/>
          </p:cNvSpPr>
          <p:nvPr>
            <p:ph type="body" idx="1"/>
          </p:nvPr>
        </p:nvSpPr>
        <p:spPr>
          <a:xfrm>
            <a:off x="457200" y="1600200"/>
            <a:ext cx="8229600" cy="4708525"/>
          </a:xfrm>
          <a:prstGeom prst="rect">
            <a:avLst/>
          </a:prstGeom>
          <a:noFill/>
          <a:ln>
            <a:noFill/>
          </a:ln>
        </p:spPr>
        <p:txBody>
          <a:bodyPr spcFirstLastPara="1" wrap="square" lIns="91425" tIns="45700" rIns="91425" bIns="45700" anchor="t" anchorCtr="0">
            <a:noAutofit/>
          </a:bodyPr>
          <a:lstStyle/>
          <a:p>
            <a:pPr marL="547687" marR="0" lvl="0" indent="-228282" algn="l" rtl="0">
              <a:lnSpc>
                <a:spcPct val="100000"/>
              </a:lnSpc>
              <a:spcBef>
                <a:spcPts val="0"/>
              </a:spcBef>
              <a:spcAft>
                <a:spcPts val="0"/>
              </a:spcAft>
              <a:buClr>
                <a:srgbClr val="0D171F"/>
              </a:buClr>
              <a:buSzPts val="2880"/>
              <a:buFont typeface="Arial"/>
              <a:buNone/>
            </a:pPr>
            <a:endParaRPr sz="3200" b="1" i="0" u="none" dirty="0">
              <a:solidFill>
                <a:schemeClr val="lt1"/>
              </a:solidFill>
              <a:latin typeface="Book Antiqua"/>
              <a:ea typeface="Book Antiqua"/>
              <a:cs typeface="Book Antiqua"/>
              <a:sym typeface="Book Antiqua"/>
            </a:endParaRPr>
          </a:p>
          <a:p>
            <a:pPr marL="0" marR="0" lvl="0" indent="0" algn="ctr" rtl="0">
              <a:lnSpc>
                <a:spcPct val="100000"/>
              </a:lnSpc>
              <a:spcBef>
                <a:spcPts val="640"/>
              </a:spcBef>
              <a:spcAft>
                <a:spcPts val="0"/>
              </a:spcAft>
              <a:buNone/>
            </a:pPr>
            <a:r>
              <a:rPr lang="en-US" sz="3200" b="1" i="0" u="sng" dirty="0">
                <a:solidFill>
                  <a:schemeClr val="lt1"/>
                </a:solidFill>
                <a:latin typeface="Book Antiqua"/>
                <a:ea typeface="Book Antiqua"/>
                <a:cs typeface="Book Antiqua"/>
                <a:sym typeface="Book Antiqua"/>
              </a:rPr>
              <a:t>VERY IMPORTANT</a:t>
            </a:r>
            <a:endParaRPr u="sng" dirty="0"/>
          </a:p>
          <a:p>
            <a:pPr marL="547687" marR="0" lvl="0" indent="-228282" algn="l" rtl="0">
              <a:lnSpc>
                <a:spcPct val="100000"/>
              </a:lnSpc>
              <a:spcBef>
                <a:spcPts val="640"/>
              </a:spcBef>
              <a:spcAft>
                <a:spcPts val="0"/>
              </a:spcAft>
              <a:buClr>
                <a:srgbClr val="0D171F"/>
              </a:buClr>
              <a:buSzPts val="2880"/>
              <a:buFont typeface="Arial"/>
              <a:buNone/>
            </a:pPr>
            <a:endParaRPr sz="3200" b="1" i="0" u="none" dirty="0">
              <a:solidFill>
                <a:schemeClr val="lt1"/>
              </a:solidFill>
              <a:latin typeface="Book Antiqua"/>
              <a:ea typeface="Book Antiqua"/>
              <a:cs typeface="Book Antiqua"/>
              <a:sym typeface="Book Antiqua"/>
            </a:endParaRPr>
          </a:p>
          <a:p>
            <a:pPr marL="547687" marR="0" lvl="0" indent="-411162" algn="l" rtl="0">
              <a:lnSpc>
                <a:spcPct val="100000"/>
              </a:lnSpc>
              <a:spcBef>
                <a:spcPts val="640"/>
              </a:spcBef>
              <a:spcAft>
                <a:spcPts val="0"/>
              </a:spcAft>
              <a:buClr>
                <a:srgbClr val="0D171F"/>
              </a:buClr>
              <a:buSzPts val="2880"/>
              <a:buFont typeface="Arial"/>
              <a:buChar char="•"/>
            </a:pPr>
            <a:r>
              <a:rPr lang="en-US" sz="3200" b="1" i="0" u="none" dirty="0">
                <a:solidFill>
                  <a:schemeClr val="lt1"/>
                </a:solidFill>
                <a:latin typeface="Book Antiqua"/>
                <a:ea typeface="Book Antiqua"/>
                <a:cs typeface="Book Antiqua"/>
                <a:sym typeface="Book Antiqua"/>
              </a:rPr>
              <a:t>Make sure to consult the Grand Lodge booklet on Lodge Fundraising prior to beginning and planning your event.</a:t>
            </a:r>
            <a:endParaRPr sz="3200" b="0" i="0" u="none" dirty="0">
              <a:solidFill>
                <a:schemeClr val="lt1"/>
              </a:solidFill>
              <a:latin typeface="Book Antiqua"/>
              <a:ea typeface="Book Antiqua"/>
              <a:cs typeface="Book Antiqua"/>
              <a:sym typeface="Book Antiqua"/>
            </a:endParaRPr>
          </a:p>
          <a:p>
            <a:pPr marL="547688" marR="0" lvl="0" indent="-279083" algn="l" rtl="0">
              <a:spcBef>
                <a:spcPts val="640"/>
              </a:spcBef>
              <a:spcAft>
                <a:spcPts val="0"/>
              </a:spcAft>
              <a:buClr>
                <a:srgbClr val="F9F9F9"/>
              </a:buClr>
              <a:buSzPts val="2080"/>
              <a:buFont typeface="Noto Sans Symbols"/>
              <a:buNone/>
            </a:pPr>
            <a:endParaRPr sz="32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62"/>
        <p:cNvGrpSpPr/>
        <p:nvPr/>
      </p:nvGrpSpPr>
      <p:grpSpPr>
        <a:xfrm>
          <a:off x="0" y="0"/>
          <a:ext cx="0" cy="0"/>
          <a:chOff x="0" y="0"/>
          <a:chExt cx="0" cy="0"/>
        </a:xfrm>
      </p:grpSpPr>
      <p:sp>
        <p:nvSpPr>
          <p:cNvPr id="163" name="Google Shape;163;p26"/>
          <p:cNvSpPr txBox="1">
            <a:spLocks noGrp="1"/>
          </p:cNvSpPr>
          <p:nvPr>
            <p:ph type="title" idx="4294967295"/>
          </p:nvPr>
        </p:nvSpPr>
        <p:spPr>
          <a:xfrm>
            <a:off x="457200" y="0"/>
            <a:ext cx="8229600" cy="10668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Fundraiser</a:t>
            </a:r>
            <a:r>
              <a:rPr lang="en-US" sz="4400" b="1" cap="none" dirty="0"/>
              <a:t> </a:t>
            </a:r>
            <a:r>
              <a:rPr lang="en-US" sz="4400" cap="none" dirty="0"/>
              <a:t>Event</a:t>
            </a:r>
            <a:endParaRPr lang="en-US" sz="4400" i="0" u="none" strike="noStrike" cap="none" dirty="0">
              <a:latin typeface="Lucida Sans"/>
              <a:ea typeface="Lucida Sans"/>
              <a:cs typeface="Lucida Sans"/>
              <a:sym typeface="Lucida Sans"/>
            </a:endParaRPr>
          </a:p>
        </p:txBody>
      </p:sp>
      <p:sp>
        <p:nvSpPr>
          <p:cNvPr id="164" name="Google Shape;164;p26"/>
          <p:cNvSpPr txBox="1">
            <a:spLocks noGrp="1"/>
          </p:cNvSpPr>
          <p:nvPr>
            <p:ph type="body" idx="1"/>
          </p:nvPr>
        </p:nvSpPr>
        <p:spPr>
          <a:xfrm>
            <a:off x="838200" y="990600"/>
            <a:ext cx="7467600" cy="5105400"/>
          </a:xfrm>
          <a:prstGeom prst="rect">
            <a:avLst/>
          </a:prstGeom>
          <a:noFill/>
          <a:ln>
            <a:noFill/>
          </a:ln>
        </p:spPr>
        <p:txBody>
          <a:bodyPr spcFirstLastPara="1" wrap="square" lIns="91425" tIns="45700" rIns="91425" bIns="45700" anchor="t" anchorCtr="0">
            <a:noAutofit/>
          </a:bodyPr>
          <a:lstStyle/>
          <a:p>
            <a:pPr marL="0" lvl="0" indent="0" algn="ctr" rtl="0">
              <a:spcBef>
                <a:spcPts val="480"/>
              </a:spcBef>
              <a:spcAft>
                <a:spcPts val="0"/>
              </a:spcAft>
              <a:buNone/>
            </a:pPr>
            <a:r>
              <a:rPr lang="en-US" sz="2200" u="sng" dirty="0"/>
              <a:t>PLANNING</a:t>
            </a:r>
            <a:endParaRPr sz="2200" u="sng" dirty="0"/>
          </a:p>
          <a:p>
            <a:pPr marL="457200" lvl="0" indent="-368300" algn="l" rtl="0">
              <a:spcBef>
                <a:spcPts val="480"/>
              </a:spcBef>
              <a:spcAft>
                <a:spcPts val="0"/>
              </a:spcAft>
              <a:buSzPts val="2200"/>
              <a:buChar char="•"/>
            </a:pPr>
            <a:r>
              <a:rPr lang="en-US" sz="2200" dirty="0"/>
              <a:t>Appoint a committee and have a sign-up sheet for volunteers to help. </a:t>
            </a:r>
            <a:endParaRPr sz="2200" dirty="0"/>
          </a:p>
          <a:p>
            <a:pPr marL="457200" lvl="0" indent="0" algn="l" rtl="0">
              <a:spcBef>
                <a:spcPts val="480"/>
              </a:spcBef>
              <a:spcAft>
                <a:spcPts val="0"/>
              </a:spcAft>
              <a:buNone/>
            </a:pPr>
            <a:endParaRPr sz="1800" dirty="0"/>
          </a:p>
          <a:p>
            <a:pPr marL="457200" marR="0" lvl="0" indent="-368300" algn="l" rtl="0">
              <a:lnSpc>
                <a:spcPct val="100000"/>
              </a:lnSpc>
              <a:spcBef>
                <a:spcPts val="560"/>
              </a:spcBef>
              <a:spcAft>
                <a:spcPts val="0"/>
              </a:spcAft>
              <a:buSzPts val="2200"/>
              <a:buChar char="•"/>
            </a:pPr>
            <a:r>
              <a:rPr lang="en-US" sz="2200" b="0" i="0" u="none" dirty="0">
                <a:solidFill>
                  <a:schemeClr val="lt1"/>
                </a:solidFill>
                <a:latin typeface="Book Antiqua"/>
                <a:ea typeface="Book Antiqua"/>
                <a:cs typeface="Book Antiqua"/>
                <a:sym typeface="Book Antiqua"/>
              </a:rPr>
              <a:t>Set the date</a:t>
            </a:r>
            <a:r>
              <a:rPr lang="en-US" sz="2200" dirty="0"/>
              <a:t> and</a:t>
            </a:r>
            <a:r>
              <a:rPr lang="en-US" sz="2200" b="0" i="0" u="none" dirty="0">
                <a:solidFill>
                  <a:schemeClr val="lt1"/>
                </a:solidFill>
                <a:latin typeface="Book Antiqua"/>
                <a:ea typeface="Book Antiqua"/>
                <a:cs typeface="Book Antiqua"/>
                <a:sym typeface="Book Antiqua"/>
              </a:rPr>
              <a:t> make sure it is after the next Trestleboard is scheduled to go out</a:t>
            </a:r>
            <a:r>
              <a:rPr lang="en-US" sz="2200" dirty="0"/>
              <a:t> as to give the membership due notice of the event.</a:t>
            </a:r>
            <a:endParaRPr sz="2200" dirty="0"/>
          </a:p>
          <a:p>
            <a:pPr marL="457200" lvl="0" indent="0" algn="l" rtl="0">
              <a:spcBef>
                <a:spcPts val="480"/>
              </a:spcBef>
              <a:spcAft>
                <a:spcPts val="0"/>
              </a:spcAft>
              <a:buNone/>
            </a:pPr>
            <a:endParaRPr sz="1800" dirty="0"/>
          </a:p>
          <a:p>
            <a:pPr marL="457200" lvl="0" indent="-368300" algn="l" rtl="0">
              <a:spcBef>
                <a:spcPts val="560"/>
              </a:spcBef>
              <a:spcAft>
                <a:spcPts val="0"/>
              </a:spcAft>
              <a:buSzPts val="2200"/>
              <a:buChar char="•"/>
            </a:pPr>
            <a:r>
              <a:rPr lang="en-US" sz="2200" dirty="0"/>
              <a:t>Earmark what the funds will be for, most members will buy tickets if they know what the funds are earmarked for, i.e. Charity, Lodge Repairs, etc. </a:t>
            </a:r>
            <a:r>
              <a:rPr lang="en-US" sz="2200" b="1" dirty="0"/>
              <a:t>Remember to consult the Grand Lodge booklet on Lodge Fundraising prior to beginning.</a:t>
            </a:r>
            <a:endParaRPr sz="22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27"/>
          <p:cNvSpPr txBox="1">
            <a:spLocks noGrp="1"/>
          </p:cNvSpPr>
          <p:nvPr>
            <p:ph type="title" idx="4294967295"/>
          </p:nvPr>
        </p:nvSpPr>
        <p:spPr>
          <a:xfrm>
            <a:off x="457200" y="117836"/>
            <a:ext cx="8229600" cy="645735"/>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i="0" u="none" strike="noStrike" cap="none" dirty="0">
                <a:latin typeface="Lucida Sans"/>
                <a:ea typeface="Lucida Sans"/>
                <a:cs typeface="Lucida Sans"/>
                <a:sym typeface="Lucida Sans"/>
              </a:rPr>
              <a:t>Fundraiser</a:t>
            </a:r>
            <a:r>
              <a:rPr lang="en-US" sz="4400" cap="none" dirty="0"/>
              <a:t> Event</a:t>
            </a:r>
            <a:endParaRPr lang="en-US" sz="4400" i="0" u="none" strike="noStrike" cap="none" dirty="0">
              <a:latin typeface="Lucida Sans"/>
              <a:ea typeface="Lucida Sans"/>
              <a:cs typeface="Lucida Sans"/>
              <a:sym typeface="Lucida Sans"/>
            </a:endParaRPr>
          </a:p>
        </p:txBody>
      </p:sp>
      <p:sp>
        <p:nvSpPr>
          <p:cNvPr id="170" name="Google Shape;170;p27"/>
          <p:cNvSpPr txBox="1">
            <a:spLocks noGrp="1"/>
          </p:cNvSpPr>
          <p:nvPr>
            <p:ph type="body" idx="1"/>
          </p:nvPr>
        </p:nvSpPr>
        <p:spPr>
          <a:xfrm>
            <a:off x="457200" y="609600"/>
            <a:ext cx="8229600" cy="6080289"/>
          </a:xfrm>
          <a:prstGeom prst="rect">
            <a:avLst/>
          </a:prstGeom>
          <a:noFill/>
          <a:ln>
            <a:noFill/>
          </a:ln>
        </p:spPr>
        <p:txBody>
          <a:bodyPr spcFirstLastPara="1" wrap="square" lIns="91425" tIns="45700" rIns="91425" bIns="45700" anchor="ctr" anchorCtr="0">
            <a:noAutofit/>
          </a:bodyPr>
          <a:lstStyle/>
          <a:p>
            <a:pPr marL="0" lvl="0" indent="0" algn="ctr" rtl="0">
              <a:spcBef>
                <a:spcPts val="480"/>
              </a:spcBef>
              <a:spcAft>
                <a:spcPts val="0"/>
              </a:spcAft>
              <a:buNone/>
            </a:pPr>
            <a:r>
              <a:rPr lang="en-US" sz="2400" u="sng" dirty="0"/>
              <a:t>TICKETS</a:t>
            </a:r>
            <a:endParaRPr sz="2400" dirty="0"/>
          </a:p>
          <a:p>
            <a:pPr marL="457200" lvl="0" indent="-381000" algn="l" rtl="0">
              <a:spcBef>
                <a:spcPts val="480"/>
              </a:spcBef>
              <a:spcAft>
                <a:spcPts val="0"/>
              </a:spcAft>
              <a:buSzPts val="2400"/>
              <a:buChar char="•"/>
            </a:pPr>
            <a:r>
              <a:rPr lang="en-US" sz="2400" dirty="0"/>
              <a:t>Print numbered Tickets so you can keep accountability</a:t>
            </a:r>
            <a:endParaRPr sz="2400" dirty="0"/>
          </a:p>
          <a:p>
            <a:pPr marL="457200" lvl="0" indent="-381000" algn="l" rtl="0">
              <a:spcBef>
                <a:spcPts val="480"/>
              </a:spcBef>
              <a:spcAft>
                <a:spcPts val="0"/>
              </a:spcAft>
              <a:buSzPts val="2400"/>
              <a:buChar char="•"/>
            </a:pPr>
            <a:r>
              <a:rPr lang="en-US" sz="2400" dirty="0"/>
              <a:t>Mail them out to members who live outside the area and will give them an opportunity to support their Lodge</a:t>
            </a:r>
            <a:endParaRPr sz="2400" dirty="0"/>
          </a:p>
          <a:p>
            <a:pPr marL="457200" lvl="0" indent="-381000" algn="l" rtl="0">
              <a:spcBef>
                <a:spcPts val="480"/>
              </a:spcBef>
              <a:spcAft>
                <a:spcPts val="0"/>
              </a:spcAft>
              <a:buSzPts val="2400"/>
              <a:buChar char="•"/>
            </a:pPr>
            <a:r>
              <a:rPr lang="en-US" sz="2400" dirty="0"/>
              <a:t>These additional funds can pay for Worthy Brothers or Widows attending event</a:t>
            </a:r>
            <a:endParaRPr sz="1800" dirty="0"/>
          </a:p>
          <a:p>
            <a:pPr marL="457200" lvl="0" indent="-381000" algn="l" rtl="0">
              <a:spcBef>
                <a:spcPts val="0"/>
              </a:spcBef>
              <a:spcAft>
                <a:spcPts val="0"/>
              </a:spcAft>
              <a:buSzPts val="2400"/>
              <a:buChar char="•"/>
            </a:pPr>
            <a:r>
              <a:rPr lang="en-US" sz="2400" dirty="0"/>
              <a:t>Give each Brother tickets to sell</a:t>
            </a:r>
            <a:endParaRPr sz="2400" dirty="0"/>
          </a:p>
          <a:p>
            <a:pPr marL="457200" lvl="0" indent="-381000" algn="l" rtl="0">
              <a:spcBef>
                <a:spcPts val="0"/>
              </a:spcBef>
              <a:spcAft>
                <a:spcPts val="0"/>
              </a:spcAft>
              <a:buSzPts val="2400"/>
              <a:buChar char="•"/>
            </a:pPr>
            <a:r>
              <a:rPr lang="en-US" sz="2400" dirty="0"/>
              <a:t>Pre-sale funds can be used in some cases to purchase food and supplies for event</a:t>
            </a:r>
            <a:endParaRPr sz="2400" dirty="0"/>
          </a:p>
          <a:p>
            <a:pPr marL="457200" lvl="0" indent="-381000" algn="l" rtl="0">
              <a:spcBef>
                <a:spcPts val="0"/>
              </a:spcBef>
              <a:spcAft>
                <a:spcPts val="0"/>
              </a:spcAft>
              <a:buSzPts val="2400"/>
              <a:buChar char="•"/>
            </a:pPr>
            <a:r>
              <a:rPr lang="en-US" sz="2400" dirty="0"/>
              <a:t>Remember to buy 25% more than you may need for walk ups. </a:t>
            </a:r>
            <a:endParaRPr sz="2400" dirty="0"/>
          </a:p>
          <a:p>
            <a:pPr marL="457200" lvl="0" indent="-381000" algn="l" rtl="0">
              <a:spcBef>
                <a:spcPts val="0"/>
              </a:spcBef>
              <a:spcAft>
                <a:spcPts val="0"/>
              </a:spcAft>
              <a:buSzPts val="2400"/>
              <a:buChar char="•"/>
            </a:pPr>
            <a:r>
              <a:rPr lang="en-US" sz="2400" dirty="0"/>
              <a:t>Leftover food can be saved and used for the next Communication or can be donated to a local organization</a:t>
            </a:r>
            <a:endParaRPr sz="24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74"/>
        <p:cNvGrpSpPr/>
        <p:nvPr/>
      </p:nvGrpSpPr>
      <p:grpSpPr>
        <a:xfrm>
          <a:off x="0" y="0"/>
          <a:ext cx="0" cy="0"/>
          <a:chOff x="0" y="0"/>
          <a:chExt cx="0" cy="0"/>
        </a:xfrm>
      </p:grpSpPr>
      <p:sp>
        <p:nvSpPr>
          <p:cNvPr id="175" name="Google Shape;175;p28"/>
          <p:cNvSpPr txBox="1">
            <a:spLocks noGrp="1"/>
          </p:cNvSpPr>
          <p:nvPr>
            <p:ph type="title" idx="4294967295"/>
          </p:nvPr>
        </p:nvSpPr>
        <p:spPr>
          <a:xfrm>
            <a:off x="457200" y="152400"/>
            <a:ext cx="8229600" cy="8382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Fundraiser Event</a:t>
            </a:r>
            <a:endParaRPr lang="en-US" sz="4400" i="0" u="none" strike="noStrike" cap="none" dirty="0">
              <a:solidFill>
                <a:srgbClr val="FFBB76"/>
              </a:solidFill>
              <a:latin typeface="Lucida Sans"/>
              <a:ea typeface="Lucida Sans"/>
              <a:cs typeface="Lucida Sans"/>
              <a:sym typeface="Lucida Sans"/>
            </a:endParaRPr>
          </a:p>
        </p:txBody>
      </p:sp>
      <p:sp>
        <p:nvSpPr>
          <p:cNvPr id="176" name="Google Shape;176;p28"/>
          <p:cNvSpPr txBox="1">
            <a:spLocks noGrp="1"/>
          </p:cNvSpPr>
          <p:nvPr>
            <p:ph type="body" idx="1"/>
          </p:nvPr>
        </p:nvSpPr>
        <p:spPr>
          <a:xfrm>
            <a:off x="609600" y="990600"/>
            <a:ext cx="7797600" cy="55626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480"/>
              </a:spcBef>
              <a:spcAft>
                <a:spcPts val="0"/>
              </a:spcAft>
              <a:buNone/>
            </a:pPr>
            <a:r>
              <a:rPr lang="en-US" sz="2400" u="sng" dirty="0"/>
              <a:t>SET-UP</a:t>
            </a:r>
            <a:endParaRPr sz="2400" u="sng" dirty="0"/>
          </a:p>
          <a:p>
            <a:pPr marL="547687" marR="0" lvl="0" indent="-411162" algn="l" rtl="0">
              <a:lnSpc>
                <a:spcPct val="100000"/>
              </a:lnSpc>
              <a:spcBef>
                <a:spcPts val="480"/>
              </a:spcBef>
              <a:spcAft>
                <a:spcPts val="0"/>
              </a:spcAft>
              <a:buSzPts val="2160"/>
              <a:buFont typeface="Arial"/>
              <a:buChar char="•"/>
            </a:pPr>
            <a:r>
              <a:rPr lang="en-US" sz="2500" b="0" i="0" u="none" dirty="0">
                <a:solidFill>
                  <a:schemeClr val="lt1"/>
                </a:solidFill>
                <a:latin typeface="Book Antiqua"/>
                <a:ea typeface="Book Antiqua"/>
                <a:cs typeface="Book Antiqua"/>
                <a:sym typeface="Book Antiqua"/>
              </a:rPr>
              <a:t>The sooner you can set everything up, the easier it will be on event day.  </a:t>
            </a:r>
            <a:endParaRPr sz="2500" b="0" i="0" u="none" dirty="0">
              <a:solidFill>
                <a:schemeClr val="lt1"/>
              </a:solidFill>
              <a:latin typeface="Book Antiqua"/>
              <a:ea typeface="Book Antiqua"/>
              <a:cs typeface="Book Antiqua"/>
              <a:sym typeface="Book Antiqua"/>
            </a:endParaRPr>
          </a:p>
          <a:p>
            <a:pPr marL="547687" marR="0" lvl="0" indent="-411162" algn="l" rtl="0">
              <a:lnSpc>
                <a:spcPct val="100000"/>
              </a:lnSpc>
              <a:spcBef>
                <a:spcPts val="480"/>
              </a:spcBef>
              <a:spcAft>
                <a:spcPts val="0"/>
              </a:spcAft>
              <a:buSzPts val="2160"/>
              <a:buFont typeface="Arial"/>
              <a:buChar char="•"/>
            </a:pPr>
            <a:r>
              <a:rPr lang="en-US" sz="2500" b="0" i="0" u="none" dirty="0">
                <a:solidFill>
                  <a:schemeClr val="lt1"/>
                </a:solidFill>
                <a:latin typeface="Book Antiqua"/>
                <a:ea typeface="Book Antiqua"/>
                <a:cs typeface="Book Antiqua"/>
                <a:sym typeface="Book Antiqua"/>
              </a:rPr>
              <a:t>Try to purchase the food a day or two prior</a:t>
            </a:r>
            <a:endParaRPr sz="2500" dirty="0"/>
          </a:p>
          <a:p>
            <a:pPr marL="547687" marR="0" lvl="0" indent="-426402" algn="l" rtl="0">
              <a:lnSpc>
                <a:spcPct val="100000"/>
              </a:lnSpc>
              <a:spcBef>
                <a:spcPts val="480"/>
              </a:spcBef>
              <a:spcAft>
                <a:spcPts val="0"/>
              </a:spcAft>
              <a:buSzPts val="2400"/>
              <a:buChar char="•"/>
            </a:pPr>
            <a:r>
              <a:rPr lang="en-US" sz="2500" dirty="0"/>
              <a:t>Prep what you can in advance</a:t>
            </a:r>
            <a:endParaRPr sz="2500" dirty="0"/>
          </a:p>
          <a:p>
            <a:pPr marL="547687" marR="0" lvl="0" indent="-426402" algn="l" rtl="0">
              <a:lnSpc>
                <a:spcPct val="100000"/>
              </a:lnSpc>
              <a:spcBef>
                <a:spcPts val="480"/>
              </a:spcBef>
              <a:spcAft>
                <a:spcPts val="0"/>
              </a:spcAft>
              <a:buSzPts val="2400"/>
              <a:buChar char="•"/>
            </a:pPr>
            <a:r>
              <a:rPr lang="en-US" sz="2500" dirty="0"/>
              <a:t>Assign a team for set-up, kitchen crew, break-down and clean up</a:t>
            </a:r>
            <a:endParaRPr sz="2500" dirty="0"/>
          </a:p>
          <a:p>
            <a:pPr marL="547687" marR="0" lvl="0" indent="-426402" algn="l" rtl="0">
              <a:lnSpc>
                <a:spcPct val="100000"/>
              </a:lnSpc>
              <a:spcBef>
                <a:spcPts val="480"/>
              </a:spcBef>
              <a:spcAft>
                <a:spcPts val="0"/>
              </a:spcAft>
              <a:buSzPts val="2400"/>
              <a:buChar char="•"/>
            </a:pPr>
            <a:r>
              <a:rPr lang="en-US" sz="2500" dirty="0"/>
              <a:t>Remember, some Brothers may not be suited for the kitchen but are more than happy to assist with other areas</a:t>
            </a:r>
            <a:endParaRPr sz="2500" dirty="0"/>
          </a:p>
          <a:p>
            <a:pPr marL="547687" marR="0" lvl="0" indent="-426402" algn="l" rtl="0">
              <a:lnSpc>
                <a:spcPct val="100000"/>
              </a:lnSpc>
              <a:spcBef>
                <a:spcPts val="480"/>
              </a:spcBef>
              <a:spcAft>
                <a:spcPts val="0"/>
              </a:spcAft>
              <a:buSzPts val="2400"/>
              <a:buChar char="•"/>
            </a:pPr>
            <a:r>
              <a:rPr lang="en-US" sz="2500" dirty="0"/>
              <a:t>This will create smaller jobs and make things easier for everyone</a:t>
            </a:r>
            <a:endParaRPr sz="25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sp>
        <p:nvSpPr>
          <p:cNvPr id="181" name="Google Shape;181;p29"/>
          <p:cNvSpPr txBox="1">
            <a:spLocks noGrp="1"/>
          </p:cNvSpPr>
          <p:nvPr>
            <p:ph type="title" idx="4294967295"/>
          </p:nvPr>
        </p:nvSpPr>
        <p:spPr>
          <a:xfrm>
            <a:off x="457200" y="152400"/>
            <a:ext cx="8229600" cy="648878"/>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Fundraiser Event</a:t>
            </a:r>
            <a:endParaRPr lang="en-US" sz="4400" i="0" u="none" strike="noStrike" cap="none" dirty="0">
              <a:solidFill>
                <a:srgbClr val="FFBB76"/>
              </a:solidFill>
              <a:latin typeface="Lucida Sans"/>
              <a:ea typeface="Lucida Sans"/>
              <a:cs typeface="Lucida Sans"/>
              <a:sym typeface="Lucida Sans"/>
            </a:endParaRPr>
          </a:p>
        </p:txBody>
      </p:sp>
      <p:sp>
        <p:nvSpPr>
          <p:cNvPr id="182" name="Google Shape;182;p29"/>
          <p:cNvSpPr txBox="1">
            <a:spLocks noGrp="1"/>
          </p:cNvSpPr>
          <p:nvPr>
            <p:ph type="body" idx="1"/>
          </p:nvPr>
        </p:nvSpPr>
        <p:spPr>
          <a:xfrm>
            <a:off x="228600" y="762000"/>
            <a:ext cx="8763000" cy="5638800"/>
          </a:xfrm>
          <a:prstGeom prst="rect">
            <a:avLst/>
          </a:prstGeom>
          <a:noFill/>
          <a:ln>
            <a:noFill/>
          </a:ln>
        </p:spPr>
        <p:txBody>
          <a:bodyPr spcFirstLastPara="1" wrap="square" lIns="91425" tIns="45700" rIns="91425" bIns="45700" anchor="t" anchorCtr="0">
            <a:noAutofit/>
          </a:bodyPr>
          <a:lstStyle/>
          <a:p>
            <a:pPr marL="457200" lvl="0" indent="0" algn="ctr" rtl="0">
              <a:spcBef>
                <a:spcPts val="480"/>
              </a:spcBef>
              <a:spcAft>
                <a:spcPts val="0"/>
              </a:spcAft>
              <a:buNone/>
            </a:pPr>
            <a:r>
              <a:rPr lang="en-US" sz="2300" u="sng" dirty="0"/>
              <a:t>MEAL</a:t>
            </a:r>
            <a:endParaRPr sz="2300" dirty="0"/>
          </a:p>
          <a:p>
            <a:pPr marL="457200" lvl="0" indent="-374650" algn="l" rtl="0">
              <a:spcBef>
                <a:spcPts val="480"/>
              </a:spcBef>
              <a:spcAft>
                <a:spcPts val="0"/>
              </a:spcAft>
              <a:buSzPts val="2300"/>
              <a:buFont typeface="Arial" panose="020B0604020202020204" pitchFamily="34" charset="0"/>
              <a:buChar char="•"/>
            </a:pPr>
            <a:r>
              <a:rPr lang="en-US" sz="2300" dirty="0"/>
              <a:t>Create Menu</a:t>
            </a:r>
            <a:endParaRPr sz="2300" dirty="0"/>
          </a:p>
          <a:p>
            <a:pPr marL="457200" lvl="0" indent="-374650" algn="l" rtl="0">
              <a:spcBef>
                <a:spcPts val="0"/>
              </a:spcBef>
              <a:spcAft>
                <a:spcPts val="0"/>
              </a:spcAft>
              <a:buSzPts val="2300"/>
              <a:buFont typeface="Arial" panose="020B0604020202020204" pitchFamily="34" charset="0"/>
              <a:buChar char="•"/>
            </a:pPr>
            <a:r>
              <a:rPr lang="en-US" sz="2300" dirty="0"/>
              <a:t>Create a Sign-up sheet for Homemade foods or donations</a:t>
            </a:r>
            <a:endParaRPr sz="2300" dirty="0"/>
          </a:p>
          <a:p>
            <a:pPr marL="457200" lvl="0" indent="-374650" algn="l" rtl="0">
              <a:spcBef>
                <a:spcPts val="0"/>
              </a:spcBef>
              <a:spcAft>
                <a:spcPts val="0"/>
              </a:spcAft>
              <a:buSzPts val="2300"/>
              <a:buFont typeface="Arial" panose="020B0604020202020204" pitchFamily="34" charset="0"/>
              <a:buChar char="•"/>
            </a:pPr>
            <a:r>
              <a:rPr lang="en-US" sz="2300" dirty="0"/>
              <a:t>Research food costs- sometimes you might be able to get donations from local grocers if they know you are raising money for a worthy cause.</a:t>
            </a:r>
            <a:endParaRPr sz="2300" dirty="0"/>
          </a:p>
          <a:p>
            <a:pPr marL="457200" lvl="0" indent="-374650" algn="l" rtl="0">
              <a:spcBef>
                <a:spcPts val="0"/>
              </a:spcBef>
              <a:spcAft>
                <a:spcPts val="0"/>
              </a:spcAft>
              <a:buSzPts val="2300"/>
              <a:buFont typeface="Arial" panose="020B0604020202020204" pitchFamily="34" charset="0"/>
              <a:buChar char="•"/>
            </a:pPr>
            <a:r>
              <a:rPr lang="en-US" sz="2300" dirty="0"/>
              <a:t>Homemade foods can save the Lodge money</a:t>
            </a:r>
            <a:endParaRPr sz="2300" dirty="0"/>
          </a:p>
          <a:p>
            <a:pPr marL="457200" lvl="0" indent="-374650" algn="l" rtl="0">
              <a:spcBef>
                <a:spcPts val="0"/>
              </a:spcBef>
              <a:spcAft>
                <a:spcPts val="0"/>
              </a:spcAft>
              <a:buSzPts val="2300"/>
              <a:buFont typeface="Arial" panose="020B0604020202020204" pitchFamily="34" charset="0"/>
              <a:buChar char="•"/>
            </a:pPr>
            <a:r>
              <a:rPr lang="en-US" sz="2300" dirty="0"/>
              <a:t>Ask the Ladies of the lodge if they would like to make desserts</a:t>
            </a:r>
            <a:endParaRPr sz="2300" dirty="0"/>
          </a:p>
          <a:p>
            <a:pPr marL="800100" marR="0" lvl="0" indent="-342900" algn="ctr" rtl="0">
              <a:lnSpc>
                <a:spcPct val="100000"/>
              </a:lnSpc>
              <a:spcBef>
                <a:spcPts val="480"/>
              </a:spcBef>
              <a:spcAft>
                <a:spcPts val="0"/>
              </a:spcAft>
              <a:buFont typeface="Arial" panose="020B0604020202020204" pitchFamily="34" charset="0"/>
              <a:buChar char="•"/>
            </a:pPr>
            <a:endParaRPr sz="1400" u="sng" dirty="0"/>
          </a:p>
          <a:p>
            <a:pPr marL="457200" marR="0" lvl="0" indent="0" algn="ctr" rtl="0">
              <a:lnSpc>
                <a:spcPct val="100000"/>
              </a:lnSpc>
              <a:spcBef>
                <a:spcPts val="480"/>
              </a:spcBef>
              <a:spcAft>
                <a:spcPts val="0"/>
              </a:spcAft>
              <a:buNone/>
            </a:pPr>
            <a:r>
              <a:rPr lang="en-US" sz="2300" u="sng" dirty="0"/>
              <a:t>DURING THE EVENT</a:t>
            </a:r>
            <a:endParaRPr sz="2300" b="0" i="0" u="sng" dirty="0">
              <a:solidFill>
                <a:schemeClr val="lt1"/>
              </a:solidFill>
              <a:latin typeface="Book Antiqua"/>
              <a:ea typeface="Book Antiqua"/>
              <a:cs typeface="Book Antiqua"/>
              <a:sym typeface="Book Antiqua"/>
            </a:endParaRPr>
          </a:p>
          <a:p>
            <a:pPr marL="457200" marR="0" lvl="0" indent="-374650" algn="l" rtl="0">
              <a:lnSpc>
                <a:spcPct val="100000"/>
              </a:lnSpc>
              <a:spcBef>
                <a:spcPts val="480"/>
              </a:spcBef>
              <a:spcAft>
                <a:spcPts val="0"/>
              </a:spcAft>
              <a:buSzPts val="2300"/>
              <a:buFont typeface="Arial" panose="020B0604020202020204" pitchFamily="34" charset="0"/>
              <a:buChar char="•"/>
            </a:pPr>
            <a:r>
              <a:rPr lang="en-US" sz="2300" dirty="0"/>
              <a:t>Just prior to serving the Meal, The Worshipful Master should lead the event attendees in the Pledge of Allegiance and a blessing of the meal</a:t>
            </a:r>
            <a:endParaRPr sz="2300" dirty="0"/>
          </a:p>
          <a:p>
            <a:pPr marL="457200" marR="0" lvl="0" indent="-374650" algn="l" rtl="0">
              <a:lnSpc>
                <a:spcPct val="100000"/>
              </a:lnSpc>
              <a:spcBef>
                <a:spcPts val="0"/>
              </a:spcBef>
              <a:spcAft>
                <a:spcPts val="0"/>
              </a:spcAft>
              <a:buSzPts val="2300"/>
              <a:buFont typeface="Arial" panose="020B0604020202020204" pitchFamily="34" charset="0"/>
              <a:buChar char="•"/>
            </a:pPr>
            <a:r>
              <a:rPr lang="en-US" sz="2300" dirty="0"/>
              <a:t>This allows Non-Mason and their families to see what we are about</a:t>
            </a:r>
            <a:endParaRPr sz="23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86"/>
        <p:cNvGrpSpPr/>
        <p:nvPr/>
      </p:nvGrpSpPr>
      <p:grpSpPr>
        <a:xfrm>
          <a:off x="0" y="0"/>
          <a:ext cx="0" cy="0"/>
          <a:chOff x="0" y="0"/>
          <a:chExt cx="0" cy="0"/>
        </a:xfrm>
      </p:grpSpPr>
      <p:sp>
        <p:nvSpPr>
          <p:cNvPr id="187" name="Google Shape;187;p30"/>
          <p:cNvSpPr txBox="1">
            <a:spLocks noGrp="1"/>
          </p:cNvSpPr>
          <p:nvPr>
            <p:ph type="title" idx="4294967295"/>
          </p:nvPr>
        </p:nvSpPr>
        <p:spPr>
          <a:xfrm>
            <a:off x="457200" y="274637"/>
            <a:ext cx="8229600" cy="81887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Post Event</a:t>
            </a:r>
            <a:br>
              <a:rPr lang="en-US" sz="4400" cap="none" dirty="0"/>
            </a:br>
            <a:r>
              <a:rPr lang="en-US" sz="4400" cap="none" dirty="0"/>
              <a:t>Recognition Or Fundraiser </a:t>
            </a:r>
          </a:p>
        </p:txBody>
      </p:sp>
      <p:sp>
        <p:nvSpPr>
          <p:cNvPr id="188" name="Google Shape;188;p30"/>
          <p:cNvSpPr txBox="1">
            <a:spLocks noGrp="1"/>
          </p:cNvSpPr>
          <p:nvPr>
            <p:ph type="body" idx="1"/>
          </p:nvPr>
        </p:nvSpPr>
        <p:spPr>
          <a:xfrm>
            <a:off x="0" y="1295400"/>
            <a:ext cx="9144000" cy="5127452"/>
          </a:xfrm>
          <a:prstGeom prst="rect">
            <a:avLst/>
          </a:prstGeom>
          <a:noFill/>
          <a:ln>
            <a:noFill/>
          </a:ln>
        </p:spPr>
        <p:txBody>
          <a:bodyPr spcFirstLastPara="1" wrap="square" lIns="91425" tIns="45700" rIns="91425" bIns="45700" anchor="t" anchorCtr="0">
            <a:noAutofit/>
          </a:bodyPr>
          <a:lstStyle/>
          <a:p>
            <a:pPr marL="600075" marR="0" lvl="0" indent="-457200" algn="l" rtl="0">
              <a:lnSpc>
                <a:spcPct val="100000"/>
              </a:lnSpc>
              <a:spcBef>
                <a:spcPts val="560"/>
              </a:spcBef>
              <a:spcAft>
                <a:spcPts val="0"/>
              </a:spcAft>
              <a:buSzPts val="2420"/>
              <a:buFont typeface="Arial" panose="020B0604020202020204" pitchFamily="34" charset="0"/>
              <a:buChar char="•"/>
            </a:pPr>
            <a:r>
              <a:rPr lang="en-US" sz="2700" b="0" i="0" u="none" dirty="0">
                <a:solidFill>
                  <a:schemeClr val="lt1"/>
                </a:solidFill>
                <a:latin typeface="Book Antiqua"/>
                <a:ea typeface="Book Antiqua"/>
                <a:cs typeface="Book Antiqua"/>
                <a:sym typeface="Book Antiqua"/>
              </a:rPr>
              <a:t>After the function, have the committee make a </a:t>
            </a:r>
            <a:r>
              <a:rPr lang="en-US" sz="2700" dirty="0"/>
              <a:t>report or presentation</a:t>
            </a:r>
            <a:r>
              <a:rPr lang="en-US" sz="2700" b="0" i="0" u="none" dirty="0">
                <a:solidFill>
                  <a:schemeClr val="lt1"/>
                </a:solidFill>
                <a:latin typeface="Book Antiqua"/>
                <a:ea typeface="Book Antiqua"/>
                <a:cs typeface="Book Antiqua"/>
                <a:sym typeface="Book Antiqua"/>
              </a:rPr>
              <a:t> in Lodge as to how the function p</a:t>
            </a:r>
            <a:r>
              <a:rPr lang="en-US" sz="2700" dirty="0"/>
              <a:t>er</a:t>
            </a:r>
            <a:r>
              <a:rPr lang="en-US" sz="2700" b="0" i="0" u="none" dirty="0">
                <a:solidFill>
                  <a:schemeClr val="lt1"/>
                </a:solidFill>
                <a:latin typeface="Book Antiqua"/>
                <a:ea typeface="Book Antiqua"/>
                <a:cs typeface="Book Antiqua"/>
                <a:sym typeface="Book Antiqua"/>
              </a:rPr>
              <a:t>formed</a:t>
            </a:r>
            <a:endParaRPr sz="2700" b="0" i="0" u="none" dirty="0">
              <a:solidFill>
                <a:schemeClr val="lt1"/>
              </a:solidFill>
              <a:latin typeface="Book Antiqua"/>
              <a:ea typeface="Book Antiqua"/>
              <a:cs typeface="Book Antiqua"/>
              <a:sym typeface="Book Antiqua"/>
            </a:endParaRPr>
          </a:p>
          <a:p>
            <a:pPr marL="834390" marR="0" lvl="0" indent="-285750" algn="l" rtl="0">
              <a:lnSpc>
                <a:spcPct val="100000"/>
              </a:lnSpc>
              <a:spcBef>
                <a:spcPts val="560"/>
              </a:spcBef>
              <a:spcAft>
                <a:spcPts val="0"/>
              </a:spcAft>
              <a:buFont typeface="Arial" panose="020B0604020202020204" pitchFamily="34" charset="0"/>
              <a:buChar char="•"/>
            </a:pPr>
            <a:endParaRPr sz="1400" dirty="0"/>
          </a:p>
          <a:p>
            <a:pPr marL="600075" marR="0" lvl="0" indent="-457200" algn="l" rtl="0">
              <a:lnSpc>
                <a:spcPct val="100000"/>
              </a:lnSpc>
              <a:spcBef>
                <a:spcPts val="560"/>
              </a:spcBef>
              <a:spcAft>
                <a:spcPts val="0"/>
              </a:spcAft>
              <a:buSzPts val="2420"/>
              <a:buFont typeface="Arial" panose="020B0604020202020204" pitchFamily="34" charset="0"/>
              <a:buChar char="•"/>
            </a:pPr>
            <a:r>
              <a:rPr lang="en-US" sz="2700" b="0" i="0" u="none" dirty="0">
                <a:solidFill>
                  <a:schemeClr val="lt1"/>
                </a:solidFill>
                <a:latin typeface="Book Antiqua"/>
                <a:ea typeface="Book Antiqua"/>
                <a:cs typeface="Book Antiqua"/>
                <a:sym typeface="Book Antiqua"/>
              </a:rPr>
              <a:t>If it was a fundraiser for a charity or community project, invite the recipients and the press to the next Lodge meeting and make an open presentation in Lodge.  Also, </a:t>
            </a:r>
            <a:r>
              <a:rPr lang="en-US" sz="2700" dirty="0"/>
              <a:t>create a post on Social Media about the Event</a:t>
            </a:r>
            <a:endParaRPr sz="3100" dirty="0"/>
          </a:p>
          <a:p>
            <a:pPr marL="582295" marR="0" lvl="0" indent="-285750" algn="l" rtl="0">
              <a:lnSpc>
                <a:spcPct val="100000"/>
              </a:lnSpc>
              <a:spcBef>
                <a:spcPts val="560"/>
              </a:spcBef>
              <a:spcAft>
                <a:spcPts val="0"/>
              </a:spcAft>
              <a:buSzPts val="2520"/>
              <a:buFont typeface="Arial" panose="020B0604020202020204" pitchFamily="34" charset="0"/>
              <a:buChar char="•"/>
            </a:pPr>
            <a:endParaRPr sz="1400" b="0" i="0" u="none" dirty="0">
              <a:solidFill>
                <a:schemeClr val="lt1"/>
              </a:solidFill>
              <a:latin typeface="Book Antiqua"/>
              <a:ea typeface="Book Antiqua"/>
              <a:cs typeface="Book Antiqua"/>
              <a:sym typeface="Book Antiqua"/>
            </a:endParaRPr>
          </a:p>
          <a:p>
            <a:pPr marL="600075" marR="0" lvl="0" indent="-457200" algn="l" rtl="0">
              <a:lnSpc>
                <a:spcPct val="100000"/>
              </a:lnSpc>
              <a:spcBef>
                <a:spcPts val="560"/>
              </a:spcBef>
              <a:spcAft>
                <a:spcPts val="0"/>
              </a:spcAft>
              <a:buSzPts val="2420"/>
              <a:buFont typeface="Arial" panose="020B0604020202020204" pitchFamily="34" charset="0"/>
              <a:buChar char="•"/>
            </a:pPr>
            <a:r>
              <a:rPr lang="en-US" sz="2700" b="0" i="0" u="none" dirty="0">
                <a:solidFill>
                  <a:schemeClr val="lt1"/>
                </a:solidFill>
                <a:latin typeface="Book Antiqua"/>
                <a:ea typeface="Book Antiqua"/>
                <a:cs typeface="Book Antiqua"/>
                <a:sym typeface="Book Antiqua"/>
              </a:rPr>
              <a:t>This shows the public what we do, who we are and that we care for our fellow man</a:t>
            </a:r>
            <a:endParaRPr sz="31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31"/>
          <p:cNvSpPr txBox="1">
            <a:spLocks noGrp="1"/>
          </p:cNvSpPr>
          <p:nvPr>
            <p:ph type="title" idx="4294967295"/>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Suggestions?</a:t>
            </a:r>
            <a:endParaRPr lang="en-US" sz="4400" i="0" u="none" strike="noStrike" cap="none" dirty="0">
              <a:solidFill>
                <a:srgbClr val="FFBB76"/>
              </a:solidFill>
              <a:latin typeface="Lucida Sans"/>
              <a:ea typeface="Lucida Sans"/>
              <a:cs typeface="Lucida Sans"/>
              <a:sym typeface="Lucida Sans"/>
            </a:endParaRPr>
          </a:p>
        </p:txBody>
      </p:sp>
      <p:sp>
        <p:nvSpPr>
          <p:cNvPr id="194" name="Google Shape;194;p31"/>
          <p:cNvSpPr txBox="1">
            <a:spLocks noGrp="1"/>
          </p:cNvSpPr>
          <p:nvPr>
            <p:ph type="body" idx="1"/>
          </p:nvPr>
        </p:nvSpPr>
        <p:spPr>
          <a:xfrm>
            <a:off x="457200" y="1600200"/>
            <a:ext cx="8229600" cy="4708525"/>
          </a:xfrm>
          <a:prstGeom prst="rect">
            <a:avLst/>
          </a:prstGeom>
          <a:noFill/>
          <a:ln>
            <a:noFill/>
          </a:ln>
        </p:spPr>
        <p:txBody>
          <a:bodyPr spcFirstLastPara="1" wrap="square" lIns="91425" tIns="45700" rIns="91425" bIns="45700" anchor="t" anchorCtr="0">
            <a:noAutofit/>
          </a:bodyPr>
          <a:lstStyle/>
          <a:p>
            <a:pPr marL="593725" marR="0" lvl="0" indent="-457200" algn="l" rtl="0">
              <a:lnSpc>
                <a:spcPct val="100000"/>
              </a:lnSpc>
              <a:spcBef>
                <a:spcPts val="0"/>
              </a:spcBef>
              <a:spcAft>
                <a:spcPts val="0"/>
              </a:spcAft>
              <a:buSzPts val="2880"/>
              <a:buFont typeface="Arial" panose="020B0604020202020204" pitchFamily="34" charset="0"/>
              <a:buChar char="•"/>
            </a:pPr>
            <a:r>
              <a:rPr lang="en-US" sz="3200" b="0" i="0" u="none" dirty="0">
                <a:solidFill>
                  <a:schemeClr val="lt1"/>
                </a:solidFill>
                <a:latin typeface="Book Antiqua"/>
                <a:ea typeface="Book Antiqua"/>
                <a:cs typeface="Book Antiqua"/>
                <a:sym typeface="Book Antiqua"/>
              </a:rPr>
              <a:t>What does your Lodge do, what works?</a:t>
            </a:r>
            <a:endParaRPr dirty="0"/>
          </a:p>
          <a:p>
            <a:pPr marL="776605" marR="0" lvl="0" indent="-457200" algn="l" rtl="0">
              <a:lnSpc>
                <a:spcPct val="100000"/>
              </a:lnSpc>
              <a:spcBef>
                <a:spcPts val="640"/>
              </a:spcBef>
              <a:spcAft>
                <a:spcPts val="0"/>
              </a:spcAft>
              <a:buSzPts val="2880"/>
              <a:buFont typeface="Arial" panose="020B0604020202020204" pitchFamily="34" charset="0"/>
              <a:buChar char="•"/>
            </a:pPr>
            <a:endParaRPr sz="3200" b="0" i="0" u="none" dirty="0">
              <a:solidFill>
                <a:schemeClr val="lt1"/>
              </a:solidFill>
              <a:latin typeface="Book Antiqua"/>
              <a:ea typeface="Book Antiqua"/>
              <a:cs typeface="Book Antiqua"/>
              <a:sym typeface="Book Antiqua"/>
            </a:endParaRPr>
          </a:p>
          <a:p>
            <a:pPr marL="593725" marR="0" lvl="0" indent="-457200" algn="l" rtl="0">
              <a:lnSpc>
                <a:spcPct val="100000"/>
              </a:lnSpc>
              <a:spcBef>
                <a:spcPts val="640"/>
              </a:spcBef>
              <a:spcAft>
                <a:spcPts val="0"/>
              </a:spcAft>
              <a:buSzPts val="2880"/>
              <a:buFont typeface="Arial" panose="020B0604020202020204" pitchFamily="34" charset="0"/>
              <a:buChar char="•"/>
            </a:pPr>
            <a:r>
              <a:rPr lang="en-US" sz="3200" b="0" i="0" u="none" dirty="0">
                <a:solidFill>
                  <a:schemeClr val="lt1"/>
                </a:solidFill>
                <a:latin typeface="Book Antiqua"/>
                <a:ea typeface="Book Antiqua"/>
                <a:cs typeface="Book Antiqua"/>
                <a:sym typeface="Book Antiqua"/>
              </a:rPr>
              <a:t>Please share.</a:t>
            </a:r>
            <a:endParaRPr dirty="0"/>
          </a:p>
          <a:p>
            <a:pPr marL="776605" marR="0" lvl="0" indent="-457200" algn="l" rtl="0">
              <a:lnSpc>
                <a:spcPct val="100000"/>
              </a:lnSpc>
              <a:spcBef>
                <a:spcPts val="640"/>
              </a:spcBef>
              <a:spcAft>
                <a:spcPts val="0"/>
              </a:spcAft>
              <a:buSzPts val="2880"/>
              <a:buFont typeface="Arial" panose="020B0604020202020204" pitchFamily="34" charset="0"/>
              <a:buChar char="•"/>
            </a:pPr>
            <a:endParaRPr sz="3200" b="0" i="0" u="none" dirty="0">
              <a:solidFill>
                <a:schemeClr val="lt1"/>
              </a:solidFill>
              <a:latin typeface="Book Antiqua"/>
              <a:ea typeface="Book Antiqua"/>
              <a:cs typeface="Book Antiqua"/>
              <a:sym typeface="Book Antiqua"/>
            </a:endParaRPr>
          </a:p>
          <a:p>
            <a:pPr marL="593725" marR="0" lvl="0" indent="-457200" algn="l" rtl="0">
              <a:lnSpc>
                <a:spcPct val="100000"/>
              </a:lnSpc>
              <a:spcBef>
                <a:spcPts val="640"/>
              </a:spcBef>
              <a:spcAft>
                <a:spcPts val="0"/>
              </a:spcAft>
              <a:buSzPts val="2880"/>
              <a:buFont typeface="Arial" panose="020B0604020202020204" pitchFamily="34" charset="0"/>
              <a:buChar char="•"/>
            </a:pPr>
            <a:r>
              <a:rPr lang="en-US" sz="3200" b="1" i="0" u="none" dirty="0">
                <a:solidFill>
                  <a:schemeClr val="lt1"/>
                </a:solidFill>
                <a:latin typeface="Book Antiqua"/>
                <a:ea typeface="Book Antiqua"/>
                <a:cs typeface="Book Antiqua"/>
                <a:sym typeface="Book Antiqua"/>
              </a:rPr>
              <a:t>Remember to consult the Grand Lodge booklet on Lodge Fundraising prior to beginning.</a:t>
            </a:r>
            <a:endParaRPr sz="32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91" name="Google Shape;91;p14"/>
          <p:cNvSpPr txBox="1">
            <a:spLocks noGrp="1"/>
          </p:cNvSpPr>
          <p:nvPr>
            <p:ph type="title" idx="4294967295"/>
          </p:nvPr>
        </p:nvSpPr>
        <p:spPr>
          <a:xfrm>
            <a:off x="12700" y="76200"/>
            <a:ext cx="9131300" cy="11430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2400"/>
              <a:buFont typeface="Lucida Sans"/>
              <a:buNone/>
            </a:pPr>
            <a:r>
              <a:rPr lang="en-US" sz="2400" b="1" i="0" u="none" strike="noStrike" cap="none" dirty="0">
                <a:latin typeface="Lucida Sans"/>
                <a:ea typeface="Lucida Sans"/>
                <a:cs typeface="Lucida Sans"/>
                <a:sym typeface="Lucida Sans"/>
              </a:rPr>
              <a:t>Why Event Planning and Organization</a:t>
            </a:r>
            <a:br>
              <a:rPr lang="en-US" sz="2400" b="1" i="0" u="none" strike="noStrike" cap="none" dirty="0">
                <a:latin typeface="Lucida Sans"/>
                <a:ea typeface="Lucida Sans"/>
                <a:cs typeface="Lucida Sans"/>
                <a:sym typeface="Lucida Sans"/>
              </a:rPr>
            </a:br>
            <a:r>
              <a:rPr lang="en-US" sz="2400" b="1" i="0" u="none" strike="noStrike" cap="none" dirty="0">
                <a:latin typeface="Lucida Sans"/>
                <a:ea typeface="Lucida Sans"/>
                <a:cs typeface="Lucida Sans"/>
                <a:sym typeface="Lucida Sans"/>
              </a:rPr>
              <a:t> is Important to You &amp; Your Lodge</a:t>
            </a:r>
            <a:endParaRPr sz="4400" b="1" i="0" u="none" strike="noStrike" cap="none" dirty="0">
              <a:latin typeface="Lucida Sans"/>
              <a:ea typeface="Lucida Sans"/>
              <a:cs typeface="Lucida Sans"/>
              <a:sym typeface="Lucida Sans"/>
            </a:endParaRPr>
          </a:p>
        </p:txBody>
      </p:sp>
      <p:sp>
        <p:nvSpPr>
          <p:cNvPr id="92" name="Google Shape;92;p14"/>
          <p:cNvSpPr txBox="1">
            <a:spLocks noGrp="1"/>
          </p:cNvSpPr>
          <p:nvPr>
            <p:ph type="body" idx="1"/>
          </p:nvPr>
        </p:nvSpPr>
        <p:spPr>
          <a:xfrm>
            <a:off x="228600" y="1447800"/>
            <a:ext cx="8686800" cy="5029200"/>
          </a:xfrm>
          <a:prstGeom prst="rect">
            <a:avLst/>
          </a:prstGeom>
          <a:noFill/>
          <a:ln>
            <a:noFill/>
          </a:ln>
        </p:spPr>
        <p:txBody>
          <a:bodyPr spcFirstLastPara="1" wrap="square" lIns="91425" tIns="45700" rIns="91425" bIns="45700" anchor="t" anchorCtr="0">
            <a:noAutofit/>
          </a:bodyPr>
          <a:lstStyle/>
          <a:p>
            <a:pPr marL="547687" marR="0" lvl="0" indent="-411162" algn="l" rtl="0">
              <a:lnSpc>
                <a:spcPct val="100000"/>
              </a:lnSpc>
              <a:spcBef>
                <a:spcPts val="0"/>
              </a:spcBef>
              <a:spcAft>
                <a:spcPts val="0"/>
              </a:spcAft>
              <a:buClr>
                <a:srgbClr val="0D171F"/>
              </a:buClr>
              <a:buSzPts val="1800"/>
              <a:buFont typeface="Arial"/>
              <a:buChar char="•"/>
            </a:pPr>
            <a:r>
              <a:rPr lang="en-US" sz="2000" dirty="0"/>
              <a:t>One of the </a:t>
            </a:r>
            <a:r>
              <a:rPr lang="en-US" sz="2000" b="0" i="0" u="none" strike="noStrike" cap="none" dirty="0">
                <a:solidFill>
                  <a:schemeClr val="lt1"/>
                </a:solidFill>
                <a:latin typeface="Book Antiqua"/>
                <a:ea typeface="Book Antiqua"/>
                <a:cs typeface="Book Antiqua"/>
                <a:sym typeface="Book Antiqua"/>
              </a:rPr>
              <a:t>toughest challenges facing every Worshipful Master is creating a program that generates excitement among the members of his Lodge, promotes friendship, entices others to join, attracts the attention </a:t>
            </a:r>
            <a:r>
              <a:rPr lang="en-US" sz="2000" dirty="0"/>
              <a:t>from</a:t>
            </a:r>
            <a:r>
              <a:rPr lang="en-US" sz="2000" b="0" i="0" u="none" strike="noStrike" cap="none" dirty="0">
                <a:solidFill>
                  <a:schemeClr val="lt1"/>
                </a:solidFill>
                <a:latin typeface="Book Antiqua"/>
                <a:ea typeface="Book Antiqua"/>
                <a:cs typeface="Book Antiqua"/>
                <a:sym typeface="Book Antiqua"/>
              </a:rPr>
              <a:t> his community and keeps members coming back. It’s a huge responsibility and one that is best accomplished with planning and follow-through.</a:t>
            </a:r>
            <a:endParaRPr dirty="0"/>
          </a:p>
          <a:p>
            <a:pPr marL="547687" marR="0" lvl="0" indent="-411162" algn="l" rtl="0">
              <a:lnSpc>
                <a:spcPct val="100000"/>
              </a:lnSpc>
              <a:spcBef>
                <a:spcPts val="400"/>
              </a:spcBef>
              <a:spcAft>
                <a:spcPts val="0"/>
              </a:spcAft>
              <a:buClr>
                <a:srgbClr val="F9F9F9"/>
              </a:buClr>
              <a:buSzPts val="1300"/>
              <a:buFont typeface="Noto Sans Symbols"/>
              <a:buNone/>
            </a:pPr>
            <a:endParaRPr sz="2000" b="0" i="0" u="none" strike="noStrike" cap="none" dirty="0">
              <a:solidFill>
                <a:schemeClr val="lt1"/>
              </a:solidFill>
              <a:latin typeface="Book Antiqua"/>
              <a:ea typeface="Book Antiqua"/>
              <a:cs typeface="Book Antiqua"/>
              <a:sym typeface="Book Antiqua"/>
            </a:endParaRPr>
          </a:p>
          <a:p>
            <a:pPr marL="547687" marR="0" lvl="0" indent="-411162" algn="l" rtl="0">
              <a:lnSpc>
                <a:spcPct val="100000"/>
              </a:lnSpc>
              <a:spcBef>
                <a:spcPts val="400"/>
              </a:spcBef>
              <a:spcAft>
                <a:spcPts val="0"/>
              </a:spcAft>
              <a:buClr>
                <a:srgbClr val="0D171F"/>
              </a:buClr>
              <a:buSzPts val="1800"/>
              <a:buFont typeface="Arial"/>
              <a:buChar char="•"/>
            </a:pPr>
            <a:r>
              <a:rPr lang="en-US" sz="2000" b="0" i="0" u="none" strike="noStrike" cap="none" dirty="0">
                <a:solidFill>
                  <a:schemeClr val="lt1"/>
                </a:solidFill>
                <a:latin typeface="Book Antiqua"/>
                <a:ea typeface="Book Antiqua"/>
                <a:cs typeface="Book Antiqua"/>
                <a:sym typeface="Book Antiqua"/>
              </a:rPr>
              <a:t>Your success as a presiding officer can be gauged by your plan</a:t>
            </a:r>
            <a:r>
              <a:rPr lang="en-US" sz="2000" dirty="0"/>
              <a:t>ning process</a:t>
            </a:r>
            <a:r>
              <a:rPr lang="en-US" sz="2000" b="0" i="0" u="none" strike="noStrike" cap="none" dirty="0">
                <a:solidFill>
                  <a:schemeClr val="lt1"/>
                </a:solidFill>
                <a:latin typeface="Book Antiqua"/>
                <a:ea typeface="Book Antiqua"/>
                <a:cs typeface="Book Antiqua"/>
                <a:sym typeface="Book Antiqua"/>
              </a:rPr>
              <a:t>. A Worshipful Master who starts the year with no plans or who merely repeats what the Lodge has done in previous years cannot hope to make progress or have a memorable year.</a:t>
            </a:r>
            <a:endParaRPr dirty="0"/>
          </a:p>
          <a:p>
            <a:pPr marL="547687" marR="0" lvl="0" indent="-411162" algn="l" rtl="0">
              <a:lnSpc>
                <a:spcPct val="100000"/>
              </a:lnSpc>
              <a:spcBef>
                <a:spcPts val="400"/>
              </a:spcBef>
              <a:spcAft>
                <a:spcPts val="0"/>
              </a:spcAft>
              <a:buClr>
                <a:srgbClr val="F9F9F9"/>
              </a:buClr>
              <a:buSzPts val="1300"/>
              <a:buFont typeface="Noto Sans Symbols"/>
              <a:buNone/>
            </a:pPr>
            <a:endParaRPr sz="2000" b="0" i="0" u="none" strike="noStrike" cap="none" dirty="0">
              <a:solidFill>
                <a:schemeClr val="lt1"/>
              </a:solidFill>
              <a:latin typeface="Book Antiqua"/>
              <a:ea typeface="Book Antiqua"/>
              <a:cs typeface="Book Antiqua"/>
              <a:sym typeface="Book Antiqua"/>
            </a:endParaRPr>
          </a:p>
          <a:p>
            <a:pPr marL="547687" marR="0" lvl="0" indent="-411162" algn="l" rtl="0">
              <a:lnSpc>
                <a:spcPct val="100000"/>
              </a:lnSpc>
              <a:spcBef>
                <a:spcPts val="400"/>
              </a:spcBef>
              <a:spcAft>
                <a:spcPts val="0"/>
              </a:spcAft>
              <a:buClr>
                <a:srgbClr val="0D171F"/>
              </a:buClr>
              <a:buSzPts val="1800"/>
              <a:buFont typeface="Arial"/>
              <a:buChar char="•"/>
            </a:pPr>
            <a:r>
              <a:rPr lang="en-US" sz="2000" b="0" i="0" u="none" strike="noStrike" cap="none" dirty="0">
                <a:solidFill>
                  <a:schemeClr val="lt1"/>
                </a:solidFill>
                <a:latin typeface="Book Antiqua"/>
                <a:ea typeface="Book Antiqua"/>
                <a:cs typeface="Book Antiqua"/>
                <a:sym typeface="Book Antiqua"/>
              </a:rPr>
              <a:t>You, as the incoming Worshipful Master, have the responsibility and opportunity to make your Lodge more appealing, meaningful and relevant. It’s never too early to begin planning.</a:t>
            </a:r>
            <a:endParaRPr sz="20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a:p>
            <a:endParaRPr lang="en-US" dirty="0"/>
          </a:p>
        </p:txBody>
      </p:sp>
      <p:sp>
        <p:nvSpPr>
          <p:cNvPr id="3" name="Title 2"/>
          <p:cNvSpPr>
            <a:spLocks noGrp="1"/>
          </p:cNvSpPr>
          <p:nvPr>
            <p:ph type="title"/>
          </p:nvPr>
        </p:nvSpPr>
        <p:spPr/>
        <p:txBody>
          <a:bodyPr/>
          <a:lstStyle/>
          <a:p>
            <a:r>
              <a:rPr lang="en-US" dirty="0"/>
              <a:t>Questions or Suggestions ?</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auto">
              <a:spcAft>
                <a:spcPts val="0"/>
              </a:spcAft>
              <a:defRPr/>
            </a:pPr>
            <a:r>
              <a:rPr lang="en-US" cap="none" dirty="0"/>
              <a:t>Closing</a:t>
            </a:r>
          </a:p>
        </p:txBody>
      </p:sp>
      <p:sp>
        <p:nvSpPr>
          <p:cNvPr id="3" name="Content Placeholder 2"/>
          <p:cNvSpPr>
            <a:spLocks noGrp="1"/>
          </p:cNvSpPr>
          <p:nvPr>
            <p:ph idx="1"/>
          </p:nvPr>
        </p:nvSpPr>
        <p:spPr>
          <a:xfrm>
            <a:off x="1066800" y="1371600"/>
            <a:ext cx="6934200" cy="3428999"/>
          </a:xfrm>
        </p:spPr>
        <p:txBody>
          <a:bodyPr>
            <a:normAutofit/>
          </a:bodyPr>
          <a:lstStyle/>
          <a:p>
            <a:pPr fontAlgn="auto">
              <a:spcAft>
                <a:spcPts val="0"/>
              </a:spcAft>
              <a:defRPr/>
            </a:pPr>
            <a:endParaRPr lang="en-US" dirty="0"/>
          </a:p>
          <a:p>
            <a:pPr algn="ctr" fontAlgn="auto">
              <a:spcAft>
                <a:spcPts val="0"/>
              </a:spcAft>
              <a:defRPr/>
            </a:pPr>
            <a:r>
              <a:rPr lang="en-US" dirty="0"/>
              <a:t>Make sure to get your Completion Record Signed and Dated</a:t>
            </a:r>
          </a:p>
          <a:p>
            <a:pPr algn="ctr" fontAlgn="auto">
              <a:spcAft>
                <a:spcPts val="0"/>
              </a:spcAft>
              <a:defRPr/>
            </a:pPr>
            <a:endParaRPr lang="en-US" dirty="0"/>
          </a:p>
          <a:p>
            <a:pPr algn="ctr" fontAlgn="auto">
              <a:spcAft>
                <a:spcPts val="0"/>
              </a:spcAft>
              <a:defRPr/>
            </a:pPr>
            <a:r>
              <a:rPr lang="en-US" dirty="0"/>
              <a:t>Thanks for Attending!!</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5"/>
          <p:cNvSpPr txBox="1">
            <a:spLocks noGrp="1"/>
          </p:cNvSpPr>
          <p:nvPr>
            <p:ph type="title" idx="4294967295"/>
          </p:nvPr>
        </p:nvSpPr>
        <p:spPr>
          <a:xfrm>
            <a:off x="152400" y="152400"/>
            <a:ext cx="8915400" cy="990600"/>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3600"/>
              <a:buFont typeface="Lucida Sans"/>
              <a:buNone/>
            </a:pPr>
            <a:r>
              <a:rPr lang="en-US" sz="4400" i="0" u="none" strike="noStrike" cap="none" dirty="0">
                <a:latin typeface="Lucida Sans"/>
                <a:ea typeface="Lucida Sans"/>
                <a:cs typeface="Lucida Sans"/>
                <a:sym typeface="Lucida Sans"/>
              </a:rPr>
              <a:t>Ideas For</a:t>
            </a:r>
            <a:r>
              <a:rPr lang="en-US" sz="4400" cap="none" dirty="0"/>
              <a:t> </a:t>
            </a:r>
            <a:r>
              <a:rPr lang="en-US" sz="4400" i="0" u="none" strike="noStrike" cap="none" dirty="0">
                <a:latin typeface="Lucida Sans"/>
                <a:ea typeface="Lucida Sans"/>
                <a:cs typeface="Lucida Sans"/>
                <a:sym typeface="Lucida Sans"/>
              </a:rPr>
              <a:t>Event Organization</a:t>
            </a:r>
          </a:p>
        </p:txBody>
      </p:sp>
      <p:sp>
        <p:nvSpPr>
          <p:cNvPr id="98" name="Google Shape;98;p15"/>
          <p:cNvSpPr txBox="1">
            <a:spLocks noGrp="1"/>
          </p:cNvSpPr>
          <p:nvPr>
            <p:ph type="body" idx="1"/>
          </p:nvPr>
        </p:nvSpPr>
        <p:spPr>
          <a:xfrm>
            <a:off x="236400" y="1284077"/>
            <a:ext cx="8671200" cy="5034000"/>
          </a:xfrm>
          <a:prstGeom prst="rect">
            <a:avLst/>
          </a:prstGeom>
          <a:noFill/>
          <a:ln>
            <a:noFill/>
          </a:ln>
        </p:spPr>
        <p:txBody>
          <a:bodyPr spcFirstLastPara="1" wrap="square" lIns="91425" tIns="45700" rIns="91425" bIns="45700" anchor="t" anchorCtr="0">
            <a:noAutofit/>
          </a:bodyPr>
          <a:lstStyle/>
          <a:p>
            <a:pPr marL="457200" lvl="0" indent="-361950" algn="l" rtl="0">
              <a:spcBef>
                <a:spcPts val="0"/>
              </a:spcBef>
              <a:spcAft>
                <a:spcPts val="0"/>
              </a:spcAft>
              <a:buSzPts val="2100"/>
              <a:buChar char="•"/>
            </a:pPr>
            <a:r>
              <a:rPr lang="en-US" sz="2100" dirty="0"/>
              <a:t>When planning your year as Master of your Lodge, decide on a date and time to hold open meetings, activities or fundraisers.</a:t>
            </a:r>
            <a:endParaRPr sz="2100" dirty="0"/>
          </a:p>
          <a:p>
            <a:pPr marL="0" lvl="0" indent="0" algn="l" rtl="0">
              <a:spcBef>
                <a:spcPts val="0"/>
              </a:spcBef>
              <a:spcAft>
                <a:spcPts val="0"/>
              </a:spcAft>
              <a:buNone/>
            </a:pPr>
            <a:endParaRPr sz="1400" dirty="0"/>
          </a:p>
          <a:p>
            <a:pPr marL="457200" lvl="0" indent="-361950" algn="l" rtl="0">
              <a:spcBef>
                <a:spcPts val="0"/>
              </a:spcBef>
              <a:spcAft>
                <a:spcPts val="0"/>
              </a:spcAft>
              <a:buSzPts val="2100"/>
              <a:buChar char="•"/>
            </a:pPr>
            <a:r>
              <a:rPr lang="en-US" sz="2100" dirty="0"/>
              <a:t>Use a Lodge Calendar to set up Events</a:t>
            </a:r>
            <a:endParaRPr sz="2100" dirty="0"/>
          </a:p>
          <a:p>
            <a:pPr marL="457200" lvl="0" indent="0" algn="l" rtl="0">
              <a:spcBef>
                <a:spcPts val="0"/>
              </a:spcBef>
              <a:spcAft>
                <a:spcPts val="0"/>
              </a:spcAft>
              <a:buNone/>
            </a:pPr>
            <a:endParaRPr sz="1400" dirty="0"/>
          </a:p>
          <a:p>
            <a:pPr marL="457200" marR="0" lvl="0" indent="-361950" algn="l" rtl="0">
              <a:lnSpc>
                <a:spcPct val="100000"/>
              </a:lnSpc>
              <a:spcBef>
                <a:spcPts val="0"/>
              </a:spcBef>
              <a:spcAft>
                <a:spcPts val="0"/>
              </a:spcAft>
              <a:buSzPts val="2100"/>
              <a:buChar char="•"/>
            </a:pPr>
            <a:r>
              <a:rPr lang="en-US" sz="2100" dirty="0"/>
              <a:t>Choose qualified and enthusiastic members to assist/ help</a:t>
            </a:r>
            <a:endParaRPr sz="2100" dirty="0"/>
          </a:p>
          <a:p>
            <a:pPr marL="457200" marR="0" lvl="0" indent="0" algn="l" rtl="0">
              <a:lnSpc>
                <a:spcPct val="100000"/>
              </a:lnSpc>
              <a:spcBef>
                <a:spcPts val="0"/>
              </a:spcBef>
              <a:spcAft>
                <a:spcPts val="0"/>
              </a:spcAft>
              <a:buNone/>
            </a:pPr>
            <a:endParaRPr sz="1400" dirty="0"/>
          </a:p>
          <a:p>
            <a:pPr marL="457200" marR="0" lvl="0" indent="-361950" algn="l" rtl="0">
              <a:lnSpc>
                <a:spcPct val="100000"/>
              </a:lnSpc>
              <a:spcBef>
                <a:spcPts val="0"/>
              </a:spcBef>
              <a:spcAft>
                <a:spcPts val="0"/>
              </a:spcAft>
              <a:buSzPts val="2100"/>
              <a:buChar char="•"/>
            </a:pPr>
            <a:r>
              <a:rPr lang="en-US" sz="2100" dirty="0"/>
              <a:t>Communicate effectively with all who are involved in the event planning</a:t>
            </a:r>
            <a:endParaRPr sz="2100" dirty="0"/>
          </a:p>
          <a:p>
            <a:pPr marL="457200" marR="0" lvl="0" indent="0" algn="l" rtl="0">
              <a:lnSpc>
                <a:spcPct val="100000"/>
              </a:lnSpc>
              <a:spcBef>
                <a:spcPts val="0"/>
              </a:spcBef>
              <a:spcAft>
                <a:spcPts val="0"/>
              </a:spcAft>
              <a:buNone/>
            </a:pPr>
            <a:endParaRPr sz="1400" dirty="0"/>
          </a:p>
          <a:p>
            <a:pPr marL="457200" marR="0" lvl="0" indent="-361950" algn="l" rtl="0">
              <a:lnSpc>
                <a:spcPct val="100000"/>
              </a:lnSpc>
              <a:spcBef>
                <a:spcPts val="0"/>
              </a:spcBef>
              <a:spcAft>
                <a:spcPts val="0"/>
              </a:spcAft>
              <a:buSzPts val="2100"/>
              <a:buChar char="•"/>
            </a:pPr>
            <a:r>
              <a:rPr lang="en-US" sz="2100" dirty="0"/>
              <a:t>Make sure you have the supplies needed to accomplish the event</a:t>
            </a:r>
            <a:endParaRPr sz="2100" dirty="0"/>
          </a:p>
          <a:p>
            <a:pPr marL="457200" marR="0" lvl="0" indent="0" algn="l" rtl="0">
              <a:lnSpc>
                <a:spcPct val="100000"/>
              </a:lnSpc>
              <a:spcBef>
                <a:spcPts val="0"/>
              </a:spcBef>
              <a:spcAft>
                <a:spcPts val="0"/>
              </a:spcAft>
              <a:buNone/>
            </a:pPr>
            <a:endParaRPr sz="1400" dirty="0"/>
          </a:p>
          <a:p>
            <a:pPr marL="457200" lvl="0" indent="-361950" algn="l" rtl="0">
              <a:spcBef>
                <a:spcPts val="480"/>
              </a:spcBef>
              <a:spcAft>
                <a:spcPts val="0"/>
              </a:spcAft>
              <a:buSzPts val="2100"/>
              <a:buChar char="•"/>
            </a:pPr>
            <a:r>
              <a:rPr lang="en-US" sz="2100" dirty="0"/>
              <a:t>Check the community calendar to make sure nothing will conflict, especially high school sports, school plays, etc. Conflicts can reduce attendance. When setting the time, consider the people being honored. </a:t>
            </a:r>
            <a:endParaRPr sz="21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sp>
        <p:nvSpPr>
          <p:cNvPr id="103" name="Google Shape;103;p16"/>
          <p:cNvSpPr txBox="1">
            <a:spLocks noGrp="1"/>
          </p:cNvSpPr>
          <p:nvPr>
            <p:ph type="title" idx="4294967295"/>
          </p:nvPr>
        </p:nvSpPr>
        <p:spPr>
          <a:xfrm>
            <a:off x="457200" y="86412"/>
            <a:ext cx="8229600" cy="980388"/>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b="1" i="0" u="none" strike="noStrike" cap="none" dirty="0">
                <a:latin typeface="Lucida Sans"/>
                <a:ea typeface="Lucida Sans"/>
                <a:cs typeface="Lucida Sans"/>
                <a:sym typeface="Lucida Sans"/>
              </a:rPr>
              <a:t> </a:t>
            </a:r>
            <a:r>
              <a:rPr lang="en-US" sz="4400" i="0" u="none" strike="noStrike" cap="none" dirty="0">
                <a:latin typeface="Lucida Sans"/>
                <a:ea typeface="Lucida Sans"/>
                <a:cs typeface="Lucida Sans"/>
                <a:sym typeface="Lucida Sans"/>
              </a:rPr>
              <a:t>Two Types of Events</a:t>
            </a:r>
            <a:endParaRPr sz="4400" i="0" u="none" strike="noStrike" cap="none" dirty="0">
              <a:latin typeface="Lucida Sans"/>
              <a:ea typeface="Lucida Sans"/>
              <a:cs typeface="Lucida Sans"/>
              <a:sym typeface="Lucida Sans"/>
            </a:endParaRPr>
          </a:p>
        </p:txBody>
      </p:sp>
      <p:sp>
        <p:nvSpPr>
          <p:cNvPr id="104" name="Google Shape;104;p16"/>
          <p:cNvSpPr txBox="1">
            <a:spLocks noGrp="1"/>
          </p:cNvSpPr>
          <p:nvPr>
            <p:ph type="body" idx="1"/>
          </p:nvPr>
        </p:nvSpPr>
        <p:spPr>
          <a:xfrm>
            <a:off x="457200" y="1178351"/>
            <a:ext cx="8229600" cy="5517949"/>
          </a:xfrm>
          <a:prstGeom prst="rect">
            <a:avLst/>
          </a:prstGeom>
          <a:noFill/>
          <a:ln>
            <a:noFill/>
          </a:ln>
        </p:spPr>
        <p:txBody>
          <a:bodyPr spcFirstLastPara="1" wrap="square" lIns="91425" tIns="45700" rIns="91425" bIns="45700" anchor="t" anchorCtr="0">
            <a:noAutofit/>
          </a:bodyPr>
          <a:lstStyle/>
          <a:p>
            <a:pPr marL="662305" marR="0" lvl="0" indent="-571500" algn="l" rtl="0">
              <a:lnSpc>
                <a:spcPct val="115000"/>
              </a:lnSpc>
              <a:spcBef>
                <a:spcPts val="640"/>
              </a:spcBef>
              <a:spcAft>
                <a:spcPts val="0"/>
              </a:spcAft>
              <a:buSzPts val="3600"/>
              <a:buFont typeface="Arial" panose="020B0604020202020204" pitchFamily="34" charset="0"/>
              <a:buChar char="•"/>
            </a:pPr>
            <a:r>
              <a:rPr lang="en-US" sz="3600" dirty="0"/>
              <a:t>Recognition</a:t>
            </a:r>
            <a:endParaRPr sz="3600" dirty="0"/>
          </a:p>
          <a:p>
            <a:pPr marL="914400" marR="0" lvl="0" indent="-381000" algn="l" rtl="0">
              <a:lnSpc>
                <a:spcPct val="115000"/>
              </a:lnSpc>
              <a:spcBef>
                <a:spcPts val="0"/>
              </a:spcBef>
              <a:spcAft>
                <a:spcPts val="0"/>
              </a:spcAft>
              <a:buSzPts val="2400"/>
              <a:buFont typeface="Arial" panose="020B0604020202020204" pitchFamily="34" charset="0"/>
              <a:buChar char="•"/>
            </a:pPr>
            <a:r>
              <a:rPr lang="en-US" sz="2400" dirty="0"/>
              <a:t>Widows Luncheon/Dinner</a:t>
            </a:r>
            <a:endParaRPr sz="2400" dirty="0"/>
          </a:p>
          <a:p>
            <a:pPr marL="914400" marR="0" lvl="0" indent="-381000" algn="l" rtl="0">
              <a:lnSpc>
                <a:spcPct val="115000"/>
              </a:lnSpc>
              <a:spcBef>
                <a:spcPts val="0"/>
              </a:spcBef>
              <a:spcAft>
                <a:spcPts val="0"/>
              </a:spcAft>
              <a:buSzPts val="2400"/>
              <a:buFont typeface="Arial" panose="020B0604020202020204" pitchFamily="34" charset="0"/>
              <a:buChar char="•"/>
            </a:pPr>
            <a:r>
              <a:rPr lang="en-US" sz="2400" dirty="0"/>
              <a:t>Past Master’s Luncheon/Dinner</a:t>
            </a:r>
            <a:endParaRPr sz="2400" dirty="0"/>
          </a:p>
          <a:p>
            <a:pPr marL="914400" marR="0" lvl="0" indent="-381000" algn="l" rtl="0">
              <a:lnSpc>
                <a:spcPct val="115000"/>
              </a:lnSpc>
              <a:spcBef>
                <a:spcPts val="0"/>
              </a:spcBef>
              <a:spcAft>
                <a:spcPts val="0"/>
              </a:spcAft>
              <a:buSzPts val="2400"/>
              <a:buFont typeface="Arial" panose="020B0604020202020204" pitchFamily="34" charset="0"/>
              <a:buChar char="•"/>
            </a:pPr>
            <a:r>
              <a:rPr lang="en-US" sz="2400" dirty="0"/>
              <a:t>Pin presentation</a:t>
            </a:r>
            <a:endParaRPr sz="2400" dirty="0"/>
          </a:p>
          <a:p>
            <a:pPr marL="914400" marR="0" lvl="0" indent="-381000" algn="l" rtl="0">
              <a:lnSpc>
                <a:spcPct val="115000"/>
              </a:lnSpc>
              <a:spcBef>
                <a:spcPts val="0"/>
              </a:spcBef>
              <a:spcAft>
                <a:spcPts val="0"/>
              </a:spcAft>
              <a:buSzPts val="2400"/>
              <a:buFont typeface="Arial" panose="020B0604020202020204" pitchFamily="34" charset="0"/>
              <a:buChar char="•"/>
            </a:pPr>
            <a:r>
              <a:rPr lang="en-US" sz="2400" dirty="0"/>
              <a:t>Armed Service/Police/Fire Rescue/Health Care</a:t>
            </a:r>
          </a:p>
          <a:p>
            <a:pPr marL="914400" marR="0" lvl="0" indent="-381000" algn="l" rtl="0">
              <a:lnSpc>
                <a:spcPct val="115000"/>
              </a:lnSpc>
              <a:spcBef>
                <a:spcPts val="0"/>
              </a:spcBef>
              <a:spcAft>
                <a:spcPts val="0"/>
              </a:spcAft>
              <a:buSzPts val="2400"/>
              <a:buFont typeface="Arial" panose="020B0604020202020204" pitchFamily="34" charset="0"/>
              <a:buChar char="•"/>
            </a:pPr>
            <a:endParaRPr sz="2400" dirty="0"/>
          </a:p>
          <a:p>
            <a:pPr marL="662305" marR="0" lvl="0" indent="-571500" algn="l" rtl="0">
              <a:lnSpc>
                <a:spcPct val="100000"/>
              </a:lnSpc>
              <a:spcBef>
                <a:spcPts val="640"/>
              </a:spcBef>
              <a:spcAft>
                <a:spcPts val="0"/>
              </a:spcAft>
              <a:buSzPts val="3600"/>
              <a:buFont typeface="Arial" panose="020B0604020202020204" pitchFamily="34" charset="0"/>
              <a:buChar char="•"/>
            </a:pPr>
            <a:r>
              <a:rPr lang="en-US" sz="3600" b="0" i="0" u="none" dirty="0">
                <a:solidFill>
                  <a:schemeClr val="lt1"/>
                </a:solidFill>
                <a:latin typeface="Book Antiqua"/>
                <a:ea typeface="Book Antiqua"/>
                <a:cs typeface="Book Antiqua"/>
                <a:sym typeface="Book Antiqua"/>
              </a:rPr>
              <a:t>Fundraiser</a:t>
            </a:r>
            <a:endParaRPr sz="3600" b="0" i="0" u="none" dirty="0">
              <a:solidFill>
                <a:schemeClr val="lt1"/>
              </a:solidFill>
              <a:latin typeface="Book Antiqua"/>
              <a:ea typeface="Book Antiqua"/>
              <a:cs typeface="Book Antiqua"/>
              <a:sym typeface="Book Antiqua"/>
            </a:endParaRPr>
          </a:p>
          <a:p>
            <a:pPr marL="891540" marR="0" lvl="0" indent="-342900" algn="l" rtl="0">
              <a:lnSpc>
                <a:spcPct val="100000"/>
              </a:lnSpc>
              <a:spcBef>
                <a:spcPts val="640"/>
              </a:spcBef>
              <a:spcAft>
                <a:spcPts val="0"/>
              </a:spcAft>
              <a:buFont typeface="Arial" panose="020B0604020202020204" pitchFamily="34" charset="0"/>
              <a:buChar char="•"/>
            </a:pPr>
            <a:r>
              <a:rPr lang="en-US" sz="2400" dirty="0"/>
              <a:t>-   Lodge Breakfast</a:t>
            </a:r>
            <a:endParaRPr sz="2400" dirty="0"/>
          </a:p>
          <a:p>
            <a:pPr marL="891540" marR="0" lvl="0" indent="-342900" algn="l" rtl="0">
              <a:lnSpc>
                <a:spcPct val="100000"/>
              </a:lnSpc>
              <a:spcBef>
                <a:spcPts val="640"/>
              </a:spcBef>
              <a:spcAft>
                <a:spcPts val="0"/>
              </a:spcAft>
              <a:buFont typeface="Arial" panose="020B0604020202020204" pitchFamily="34" charset="0"/>
              <a:buChar char="•"/>
            </a:pPr>
            <a:r>
              <a:rPr lang="en-US" sz="2400" dirty="0"/>
              <a:t>-   Fish Fry/ Spaghetti Dinner</a:t>
            </a:r>
            <a:endParaRPr sz="2400" dirty="0"/>
          </a:p>
          <a:p>
            <a:pPr marL="891540" marR="0" lvl="0" indent="-342900" algn="l" rtl="0">
              <a:lnSpc>
                <a:spcPct val="100000"/>
              </a:lnSpc>
              <a:spcBef>
                <a:spcPts val="640"/>
              </a:spcBef>
              <a:spcAft>
                <a:spcPts val="0"/>
              </a:spcAft>
              <a:buFont typeface="Arial" panose="020B0604020202020204" pitchFamily="34" charset="0"/>
              <a:buChar char="•"/>
            </a:pPr>
            <a:r>
              <a:rPr lang="en-US" sz="2400" dirty="0"/>
              <a:t>-   Rib fest</a:t>
            </a:r>
            <a:endParaRPr sz="2400" dirty="0"/>
          </a:p>
          <a:p>
            <a:pPr marL="891540" marR="0" lvl="0" indent="-342900" algn="l" rtl="0">
              <a:lnSpc>
                <a:spcPct val="100000"/>
              </a:lnSpc>
              <a:spcBef>
                <a:spcPts val="640"/>
              </a:spcBef>
              <a:spcAft>
                <a:spcPts val="0"/>
              </a:spcAft>
              <a:buFont typeface="Arial" panose="020B0604020202020204" pitchFamily="34" charset="0"/>
              <a:buChar char="•"/>
            </a:pPr>
            <a:r>
              <a:rPr lang="en-US" sz="2400" dirty="0"/>
              <a:t>-   Steak Dinner</a:t>
            </a:r>
            <a:endParaRPr sz="2400" dirty="0"/>
          </a:p>
          <a:p>
            <a:pPr marL="0" marR="0" lvl="0" indent="0" algn="l" rtl="0">
              <a:lnSpc>
                <a:spcPct val="100000"/>
              </a:lnSpc>
              <a:spcBef>
                <a:spcPts val="640"/>
              </a:spcBef>
              <a:spcAft>
                <a:spcPts val="0"/>
              </a:spcAft>
              <a:buNone/>
            </a:pPr>
            <a:endParaRPr sz="2400" dirty="0">
              <a:highlight>
                <a:srgbClr val="FF9900"/>
              </a:highlight>
            </a:endParaRPr>
          </a:p>
          <a:p>
            <a:pPr marL="547687" marR="0" lvl="0" indent="-411162" algn="ctr" rtl="0">
              <a:lnSpc>
                <a:spcPct val="100000"/>
              </a:lnSpc>
              <a:spcBef>
                <a:spcPts val="640"/>
              </a:spcBef>
              <a:spcAft>
                <a:spcPts val="0"/>
              </a:spcAft>
              <a:buClr>
                <a:srgbClr val="F9F9F9"/>
              </a:buClr>
              <a:buSzPts val="2080"/>
              <a:buFont typeface="Noto Sans Symbols"/>
              <a:buNone/>
            </a:pPr>
            <a:r>
              <a:rPr lang="en-US" sz="3200" b="0" i="0" u="none" dirty="0">
                <a:solidFill>
                  <a:schemeClr val="lt1"/>
                </a:solidFill>
                <a:latin typeface="Book Antiqua"/>
                <a:ea typeface="Book Antiqua"/>
                <a:cs typeface="Book Antiqua"/>
                <a:sym typeface="Book Antiqua"/>
              </a:rPr>
              <a:t> </a:t>
            </a:r>
            <a:endParaRPr dirty="0"/>
          </a:p>
          <a:p>
            <a:pPr marL="547688" marR="0" lvl="0" indent="-279083" algn="l" rtl="0">
              <a:spcBef>
                <a:spcPts val="640"/>
              </a:spcBef>
              <a:spcAft>
                <a:spcPts val="0"/>
              </a:spcAft>
              <a:buClr>
                <a:srgbClr val="F9F9F9"/>
              </a:buClr>
              <a:buSzPts val="2080"/>
              <a:buFont typeface="Noto Sans Symbols"/>
              <a:buNone/>
            </a:pPr>
            <a:endParaRPr sz="32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7"/>
          <p:cNvSpPr txBox="1">
            <a:spLocks noGrp="1"/>
          </p:cNvSpPr>
          <p:nvPr>
            <p:ph type="title" idx="4294967295"/>
          </p:nvPr>
        </p:nvSpPr>
        <p:spPr>
          <a:xfrm>
            <a:off x="457200" y="152400"/>
            <a:ext cx="8229600" cy="752573"/>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3200"/>
              <a:buFont typeface="Lucida Sans"/>
              <a:buNone/>
            </a:pPr>
            <a:br>
              <a:rPr lang="en-US" sz="3200" b="1" i="0" u="none" strike="noStrike" cap="none" dirty="0">
                <a:solidFill>
                  <a:srgbClr val="FFBB76"/>
                </a:solidFill>
                <a:latin typeface="Lucida Sans"/>
                <a:ea typeface="Lucida Sans"/>
                <a:cs typeface="Lucida Sans"/>
                <a:sym typeface="Lucida Sans"/>
              </a:rPr>
            </a:br>
            <a:r>
              <a:rPr lang="en-US" sz="4400" i="0" u="none" strike="noStrike" cap="none" dirty="0">
                <a:ea typeface="Lucida Sans"/>
                <a:cs typeface="Lucida Sans"/>
                <a:sym typeface="Lucida Sans"/>
              </a:rPr>
              <a:t>Recognition</a:t>
            </a:r>
            <a:r>
              <a:rPr lang="en-US" sz="4400" cap="none" dirty="0"/>
              <a:t> Event</a:t>
            </a:r>
            <a:br>
              <a:rPr lang="en-US" sz="2400" b="1" i="0" u="none" strike="noStrike" cap="none" dirty="0">
                <a:solidFill>
                  <a:srgbClr val="FFBB76"/>
                </a:solidFill>
                <a:latin typeface="Lucida Sans"/>
                <a:ea typeface="Lucida Sans"/>
                <a:cs typeface="Lucida Sans"/>
                <a:sym typeface="Lucida Sans"/>
              </a:rPr>
            </a:br>
            <a:endParaRPr sz="2400" b="1" i="0" u="none" strike="noStrike" cap="none" dirty="0">
              <a:solidFill>
                <a:srgbClr val="FFBB76"/>
              </a:solidFill>
              <a:latin typeface="Lucida Sans"/>
              <a:ea typeface="Lucida Sans"/>
              <a:cs typeface="Lucida Sans"/>
              <a:sym typeface="Lucida Sans"/>
            </a:endParaRPr>
          </a:p>
        </p:txBody>
      </p:sp>
      <p:sp>
        <p:nvSpPr>
          <p:cNvPr id="110" name="Google Shape;110;p17"/>
          <p:cNvSpPr txBox="1">
            <a:spLocks noGrp="1"/>
          </p:cNvSpPr>
          <p:nvPr>
            <p:ph type="body" idx="1"/>
          </p:nvPr>
        </p:nvSpPr>
        <p:spPr>
          <a:xfrm>
            <a:off x="0" y="1084082"/>
            <a:ext cx="9144000" cy="5401559"/>
          </a:xfrm>
          <a:prstGeom prst="rect">
            <a:avLst/>
          </a:prstGeom>
          <a:noFill/>
          <a:ln>
            <a:noFill/>
          </a:ln>
        </p:spPr>
        <p:txBody>
          <a:bodyPr spcFirstLastPara="1" wrap="square" lIns="91425" tIns="45700" rIns="91425" bIns="45700" anchor="t" anchorCtr="0">
            <a:noAutofit/>
          </a:bodyPr>
          <a:lstStyle/>
          <a:p>
            <a:pPr marL="547687" marR="0" lvl="0" indent="-274002" algn="ctr" rtl="0">
              <a:lnSpc>
                <a:spcPct val="100000"/>
              </a:lnSpc>
              <a:spcBef>
                <a:spcPts val="0"/>
              </a:spcBef>
              <a:spcAft>
                <a:spcPts val="0"/>
              </a:spcAft>
              <a:buClr>
                <a:srgbClr val="0D171F"/>
              </a:buClr>
              <a:buSzPts val="2160"/>
              <a:buFont typeface="Arial"/>
              <a:buNone/>
            </a:pPr>
            <a:r>
              <a:rPr lang="en-US" sz="2400" u="sng" dirty="0"/>
              <a:t>PLANNING</a:t>
            </a:r>
            <a:endParaRPr sz="2400" u="sng" dirty="0"/>
          </a:p>
          <a:p>
            <a:pPr marL="547687" marR="0" lvl="0" indent="-274002" algn="ctr" rtl="0">
              <a:lnSpc>
                <a:spcPct val="100000"/>
              </a:lnSpc>
              <a:spcBef>
                <a:spcPts val="0"/>
              </a:spcBef>
              <a:spcAft>
                <a:spcPts val="0"/>
              </a:spcAft>
              <a:buClr>
                <a:srgbClr val="0D171F"/>
              </a:buClr>
              <a:buSzPts val="2160"/>
              <a:buFont typeface="Arial"/>
              <a:buNone/>
            </a:pPr>
            <a:endParaRPr sz="1400" u="sng" dirty="0"/>
          </a:p>
          <a:p>
            <a:pPr marL="548640" lvl="0" indent="-365760" algn="l" rtl="0">
              <a:spcBef>
                <a:spcPts val="480"/>
              </a:spcBef>
              <a:spcAft>
                <a:spcPts val="0"/>
              </a:spcAft>
              <a:buSzPts val="2160"/>
              <a:buFont typeface="Arial" panose="020B0604020202020204" pitchFamily="34" charset="0"/>
              <a:buChar char="•"/>
            </a:pPr>
            <a:r>
              <a:rPr lang="en-US" sz="2400" dirty="0"/>
              <a:t>Assign a committee to head up the event</a:t>
            </a:r>
            <a:endParaRPr sz="2400" dirty="0"/>
          </a:p>
          <a:p>
            <a:pPr marL="834390" lvl="0" indent="-285750" algn="l" rtl="0">
              <a:spcBef>
                <a:spcPts val="480"/>
              </a:spcBef>
              <a:spcAft>
                <a:spcPts val="0"/>
              </a:spcAft>
              <a:buFont typeface="Arial" panose="020B0604020202020204" pitchFamily="34" charset="0"/>
              <a:buChar char="•"/>
            </a:pPr>
            <a:endParaRPr sz="1400" dirty="0"/>
          </a:p>
          <a:p>
            <a:pPr marL="548640" lvl="0" indent="-365760" algn="l" rtl="0">
              <a:spcBef>
                <a:spcPts val="480"/>
              </a:spcBef>
              <a:spcAft>
                <a:spcPts val="0"/>
              </a:spcAft>
              <a:buSzPts val="2160"/>
              <a:buFont typeface="Arial" panose="020B0604020202020204" pitchFamily="34" charset="0"/>
              <a:buChar char="•"/>
            </a:pPr>
            <a:r>
              <a:rPr lang="en-US" sz="2400" dirty="0"/>
              <a:t>Give yourself at least two months to organize and hold the event. It will take every bit of that to do it well. </a:t>
            </a:r>
            <a:endParaRPr sz="2400" dirty="0"/>
          </a:p>
          <a:p>
            <a:pPr marL="834390" lvl="0" indent="-285750" algn="l" rtl="0">
              <a:spcBef>
                <a:spcPts val="480"/>
              </a:spcBef>
              <a:spcAft>
                <a:spcPts val="0"/>
              </a:spcAft>
              <a:buFont typeface="Arial" panose="020B0604020202020204" pitchFamily="34" charset="0"/>
              <a:buChar char="•"/>
            </a:pPr>
            <a:endParaRPr sz="1400" dirty="0"/>
          </a:p>
          <a:p>
            <a:pPr marL="547687" marR="0" lvl="0" indent="-411162" algn="l" rtl="0">
              <a:lnSpc>
                <a:spcPct val="100000"/>
              </a:lnSpc>
              <a:spcBef>
                <a:spcPts val="480"/>
              </a:spcBef>
              <a:spcAft>
                <a:spcPts val="0"/>
              </a:spcAft>
              <a:buSzPts val="2160"/>
              <a:buFont typeface="Arial" panose="020B0604020202020204" pitchFamily="34" charset="0"/>
              <a:buChar char="•"/>
            </a:pPr>
            <a:r>
              <a:rPr lang="en-US" sz="2400" b="0" i="0" u="none" dirty="0">
                <a:solidFill>
                  <a:schemeClr val="lt1"/>
                </a:solidFill>
                <a:latin typeface="Book Antiqua"/>
                <a:ea typeface="Book Antiqua"/>
                <a:cs typeface="Book Antiqua"/>
                <a:sym typeface="Book Antiqua"/>
              </a:rPr>
              <a:t>Do not try to combine events. This is probably the most common mistake Lodges make. Groups don’t feel special when a Widows' Night, a Past Masters' Night, and pin presentations are held at the same dinner.  Plan only one event for the evening</a:t>
            </a:r>
            <a:r>
              <a:rPr lang="en-US" sz="2400" dirty="0"/>
              <a:t> </a:t>
            </a:r>
            <a:r>
              <a:rPr lang="en-US" sz="2400" b="0" i="0" u="none" dirty="0">
                <a:solidFill>
                  <a:schemeClr val="lt1"/>
                </a:solidFill>
                <a:latin typeface="Book Antiqua"/>
                <a:ea typeface="Book Antiqua"/>
                <a:cs typeface="Book Antiqua"/>
                <a:sym typeface="Book Antiqua"/>
              </a:rPr>
              <a:t>and "point" everything to that specific group of people.</a:t>
            </a:r>
            <a:endParaRPr sz="24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18"/>
          <p:cNvSpPr txBox="1">
            <a:spLocks noGrp="1"/>
          </p:cNvSpPr>
          <p:nvPr>
            <p:ph type="title" idx="4294967295"/>
          </p:nvPr>
        </p:nvSpPr>
        <p:spPr>
          <a:xfrm>
            <a:off x="457200" y="152400"/>
            <a:ext cx="8229600" cy="809134"/>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Recognition Event</a:t>
            </a:r>
            <a:endParaRPr lang="en-US" sz="4400" i="0" u="none" strike="noStrike" cap="none" dirty="0">
              <a:solidFill>
                <a:srgbClr val="FFBB76"/>
              </a:solidFill>
              <a:latin typeface="Lucida Sans"/>
              <a:ea typeface="Lucida Sans"/>
              <a:cs typeface="Lucida Sans"/>
              <a:sym typeface="Lucida Sans"/>
            </a:endParaRPr>
          </a:p>
        </p:txBody>
      </p:sp>
      <p:sp>
        <p:nvSpPr>
          <p:cNvPr id="116" name="Google Shape;116;p18"/>
          <p:cNvSpPr txBox="1">
            <a:spLocks noGrp="1"/>
          </p:cNvSpPr>
          <p:nvPr>
            <p:ph type="body" idx="1"/>
          </p:nvPr>
        </p:nvSpPr>
        <p:spPr>
          <a:xfrm>
            <a:off x="457200" y="961534"/>
            <a:ext cx="8229600" cy="5210666"/>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2500" u="sng" dirty="0"/>
              <a:t>MEAL</a:t>
            </a:r>
            <a:endParaRPr sz="2500" u="sng" dirty="0"/>
          </a:p>
          <a:p>
            <a:pPr marL="0" marR="0" lvl="0" indent="0" algn="ctr" rtl="0">
              <a:lnSpc>
                <a:spcPct val="100000"/>
              </a:lnSpc>
              <a:spcBef>
                <a:spcPts val="0"/>
              </a:spcBef>
              <a:spcAft>
                <a:spcPts val="0"/>
              </a:spcAft>
              <a:buNone/>
            </a:pPr>
            <a:endParaRPr sz="1600" u="sng" dirty="0"/>
          </a:p>
          <a:p>
            <a:pPr marL="547687" marR="0" lvl="0" indent="-409892" algn="l" rtl="0">
              <a:lnSpc>
                <a:spcPct val="100000"/>
              </a:lnSpc>
              <a:spcBef>
                <a:spcPts val="0"/>
              </a:spcBef>
              <a:spcAft>
                <a:spcPts val="0"/>
              </a:spcAft>
              <a:buSzPts val="2500"/>
              <a:buFont typeface="Arial" panose="020B0604020202020204" pitchFamily="34" charset="0"/>
              <a:buChar char="•"/>
            </a:pPr>
            <a:r>
              <a:rPr lang="en-US" sz="2500" b="0" i="0" u="none" dirty="0">
                <a:solidFill>
                  <a:schemeClr val="lt1"/>
                </a:solidFill>
                <a:latin typeface="Book Antiqua"/>
                <a:ea typeface="Book Antiqua"/>
                <a:cs typeface="Book Antiqua"/>
                <a:sym typeface="Book Antiqua"/>
              </a:rPr>
              <a:t>Decide on the type of food for the event: Refreshments? Dinner? Reception-style finger foods? If it is to be a dinner, how will the food be provided? </a:t>
            </a:r>
            <a:endParaRPr sz="2500" dirty="0"/>
          </a:p>
          <a:p>
            <a:pPr marL="582295" marR="0" lvl="0" indent="-285750" algn="l" rtl="0">
              <a:lnSpc>
                <a:spcPct val="100000"/>
              </a:lnSpc>
              <a:spcBef>
                <a:spcPts val="560"/>
              </a:spcBef>
              <a:spcAft>
                <a:spcPts val="0"/>
              </a:spcAft>
              <a:buSzPts val="2520"/>
              <a:buFont typeface="Arial" panose="020B0604020202020204" pitchFamily="34" charset="0"/>
              <a:buChar char="•"/>
            </a:pPr>
            <a:endParaRPr sz="1800" b="0" i="0" u="none" dirty="0">
              <a:solidFill>
                <a:schemeClr val="lt1"/>
              </a:solidFill>
              <a:latin typeface="Book Antiqua"/>
              <a:ea typeface="Book Antiqua"/>
              <a:cs typeface="Book Antiqua"/>
              <a:sym typeface="Book Antiqua"/>
            </a:endParaRPr>
          </a:p>
          <a:p>
            <a:pPr marL="547687" marR="0" lvl="0" indent="-409892" algn="l" rtl="0">
              <a:lnSpc>
                <a:spcPct val="100000"/>
              </a:lnSpc>
              <a:spcBef>
                <a:spcPts val="560"/>
              </a:spcBef>
              <a:spcAft>
                <a:spcPts val="0"/>
              </a:spcAft>
              <a:buSzPts val="2500"/>
              <a:buFont typeface="Arial" panose="020B0604020202020204" pitchFamily="34" charset="0"/>
              <a:buChar char="•"/>
            </a:pPr>
            <a:r>
              <a:rPr lang="en-US" sz="2500" b="0" i="0" u="none" dirty="0">
                <a:solidFill>
                  <a:schemeClr val="lt1"/>
                </a:solidFill>
                <a:latin typeface="Book Antiqua"/>
                <a:ea typeface="Book Antiqua"/>
                <a:cs typeface="Book Antiqua"/>
                <a:sym typeface="Book Antiqua"/>
              </a:rPr>
              <a:t>Will the Lodge have it catered? Will the event be held in a restaurant rather than the Lodge? </a:t>
            </a:r>
            <a:endParaRPr sz="2500" dirty="0"/>
          </a:p>
          <a:p>
            <a:pPr marL="582295" marR="0" lvl="0" indent="-285750" algn="l" rtl="0">
              <a:lnSpc>
                <a:spcPct val="100000"/>
              </a:lnSpc>
              <a:spcBef>
                <a:spcPts val="560"/>
              </a:spcBef>
              <a:spcAft>
                <a:spcPts val="0"/>
              </a:spcAft>
              <a:buSzPts val="2520"/>
              <a:buFont typeface="Arial" panose="020B0604020202020204" pitchFamily="34" charset="0"/>
              <a:buChar char="•"/>
            </a:pPr>
            <a:endParaRPr sz="1800" b="0" i="0" u="none" dirty="0">
              <a:solidFill>
                <a:schemeClr val="lt1"/>
              </a:solidFill>
              <a:latin typeface="Book Antiqua"/>
              <a:ea typeface="Book Antiqua"/>
              <a:cs typeface="Book Antiqua"/>
              <a:sym typeface="Book Antiqua"/>
            </a:endParaRPr>
          </a:p>
          <a:p>
            <a:pPr marL="547687" marR="0" lvl="0" indent="-409892" algn="l" rtl="0">
              <a:lnSpc>
                <a:spcPct val="100000"/>
              </a:lnSpc>
              <a:spcBef>
                <a:spcPts val="560"/>
              </a:spcBef>
              <a:spcAft>
                <a:spcPts val="0"/>
              </a:spcAft>
              <a:buSzPts val="2500"/>
              <a:buFont typeface="Arial" panose="020B0604020202020204" pitchFamily="34" charset="0"/>
              <a:buChar char="•"/>
            </a:pPr>
            <a:r>
              <a:rPr lang="en-US" sz="2500" b="0" i="0" u="none" dirty="0">
                <a:solidFill>
                  <a:schemeClr val="lt1"/>
                </a:solidFill>
                <a:latin typeface="Book Antiqua"/>
                <a:ea typeface="Book Antiqua"/>
                <a:cs typeface="Book Antiqua"/>
                <a:sym typeface="Book Antiqua"/>
              </a:rPr>
              <a:t>Will members bring food for a potluck? (In that event, make sure the Past Masters, widows, or other honored guests, understand that they are not to bring food.)</a:t>
            </a:r>
            <a:endParaRPr sz="25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19"/>
          <p:cNvSpPr txBox="1">
            <a:spLocks noGrp="1"/>
          </p:cNvSpPr>
          <p:nvPr>
            <p:ph type="title" idx="4294967295"/>
          </p:nvPr>
        </p:nvSpPr>
        <p:spPr>
          <a:xfrm>
            <a:off x="457200" y="0"/>
            <a:ext cx="8229600" cy="848412"/>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Recognition Event</a:t>
            </a:r>
            <a:endParaRPr lang="en-US" sz="4400" i="0" u="none" strike="noStrike" cap="none" dirty="0">
              <a:solidFill>
                <a:srgbClr val="FFBB76"/>
              </a:solidFill>
              <a:latin typeface="Lucida Sans"/>
              <a:ea typeface="Lucida Sans"/>
              <a:cs typeface="Lucida Sans"/>
              <a:sym typeface="Lucida Sans"/>
            </a:endParaRPr>
          </a:p>
        </p:txBody>
      </p:sp>
      <p:sp>
        <p:nvSpPr>
          <p:cNvPr id="122" name="Google Shape;122;p19"/>
          <p:cNvSpPr txBox="1">
            <a:spLocks noGrp="1"/>
          </p:cNvSpPr>
          <p:nvPr>
            <p:ph type="body" idx="1"/>
          </p:nvPr>
        </p:nvSpPr>
        <p:spPr>
          <a:xfrm>
            <a:off x="457200" y="987400"/>
            <a:ext cx="8229600" cy="5321400"/>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None/>
            </a:pPr>
            <a:r>
              <a:rPr lang="en-US" sz="2800" u="sng"/>
              <a:t>VENUE</a:t>
            </a:r>
            <a:endParaRPr sz="2800" u="sng"/>
          </a:p>
          <a:p>
            <a:pPr marL="0" marR="0" lvl="0" indent="0" algn="ctr" rtl="0">
              <a:lnSpc>
                <a:spcPct val="100000"/>
              </a:lnSpc>
              <a:spcBef>
                <a:spcPts val="0"/>
              </a:spcBef>
              <a:spcAft>
                <a:spcPts val="0"/>
              </a:spcAft>
              <a:buNone/>
            </a:pPr>
            <a:endParaRPr sz="2800" u="sng"/>
          </a:p>
          <a:p>
            <a:pPr marL="547687" marR="0" lvl="0" indent="-406082" algn="l" rtl="0">
              <a:lnSpc>
                <a:spcPct val="100000"/>
              </a:lnSpc>
              <a:spcBef>
                <a:spcPts val="0"/>
              </a:spcBef>
              <a:spcAft>
                <a:spcPts val="0"/>
              </a:spcAft>
              <a:buClr>
                <a:srgbClr val="0D171F"/>
              </a:buClr>
              <a:buSzPts val="2800"/>
              <a:buFont typeface="Arial"/>
              <a:buChar char="•"/>
            </a:pPr>
            <a:r>
              <a:rPr lang="en-US" sz="2800" b="0" i="0" u="none">
                <a:solidFill>
                  <a:schemeClr val="lt1"/>
                </a:solidFill>
                <a:latin typeface="Book Antiqua"/>
                <a:ea typeface="Book Antiqua"/>
                <a:cs typeface="Book Antiqua"/>
                <a:sym typeface="Book Antiqua"/>
              </a:rPr>
              <a:t>Decide on a </a:t>
            </a:r>
            <a:r>
              <a:rPr lang="en-US" sz="2800"/>
              <a:t>venue</a:t>
            </a:r>
            <a:r>
              <a:rPr lang="en-US" sz="2800" b="0" i="0" u="none">
                <a:solidFill>
                  <a:schemeClr val="lt1"/>
                </a:solidFill>
                <a:latin typeface="Book Antiqua"/>
                <a:ea typeface="Book Antiqua"/>
                <a:cs typeface="Book Antiqua"/>
                <a:sym typeface="Book Antiqua"/>
              </a:rPr>
              <a:t>. If the Lodge is on the second floor of a building with steep steps, it may not be the best place to hold a Past Masters Night or other event that the guests are likely to be elderly.</a:t>
            </a:r>
            <a:endParaRPr sz="2800" b="0" i="0" u="none">
              <a:solidFill>
                <a:schemeClr val="lt1"/>
              </a:solidFill>
              <a:latin typeface="Book Antiqua"/>
              <a:ea typeface="Book Antiqua"/>
              <a:cs typeface="Book Antiqua"/>
              <a:sym typeface="Book Antiqua"/>
            </a:endParaRPr>
          </a:p>
          <a:p>
            <a:pPr marL="548640" marR="0" lvl="0" indent="0" algn="l" rtl="0">
              <a:lnSpc>
                <a:spcPct val="100000"/>
              </a:lnSpc>
              <a:spcBef>
                <a:spcPts val="0"/>
              </a:spcBef>
              <a:spcAft>
                <a:spcPts val="0"/>
              </a:spcAft>
              <a:buNone/>
            </a:pPr>
            <a:endParaRPr sz="2800"/>
          </a:p>
          <a:p>
            <a:pPr marL="547687" marR="0" lvl="0" indent="-406082" algn="l" rtl="0">
              <a:lnSpc>
                <a:spcPct val="100000"/>
              </a:lnSpc>
              <a:spcBef>
                <a:spcPts val="640"/>
              </a:spcBef>
              <a:spcAft>
                <a:spcPts val="0"/>
              </a:spcAft>
              <a:buClr>
                <a:srgbClr val="0D171F"/>
              </a:buClr>
              <a:buSzPts val="2800"/>
              <a:buFont typeface="Arial"/>
              <a:buChar char="•"/>
            </a:pPr>
            <a:r>
              <a:rPr lang="en-US" sz="2800" b="0" i="0" u="none">
                <a:solidFill>
                  <a:schemeClr val="lt1"/>
                </a:solidFill>
                <a:latin typeface="Book Antiqua"/>
                <a:ea typeface="Book Antiqua"/>
                <a:cs typeface="Book Antiqua"/>
                <a:sym typeface="Book Antiqua"/>
              </a:rPr>
              <a:t>Better a church fellowship hall where everyone can come, rather than the Lodge dining room where only the most athletic can enter.</a:t>
            </a:r>
            <a:endParaRPr sz="2800"/>
          </a:p>
          <a:p>
            <a:pPr marL="547688" marR="0" lvl="0" indent="-279083" algn="l" rtl="0">
              <a:spcBef>
                <a:spcPts val="640"/>
              </a:spcBef>
              <a:spcAft>
                <a:spcPts val="0"/>
              </a:spcAft>
              <a:buClr>
                <a:srgbClr val="F9F9F9"/>
              </a:buClr>
              <a:buSzPts val="2080"/>
              <a:buFont typeface="Noto Sans Symbols"/>
              <a:buNone/>
            </a:pPr>
            <a:endParaRPr sz="3200" b="0" i="0" u="none">
              <a:solidFill>
                <a:schemeClr val="lt1"/>
              </a:solidFill>
              <a:latin typeface="Book Antiqua"/>
              <a:ea typeface="Book Antiqua"/>
              <a:cs typeface="Book Antiqua"/>
              <a:sym typeface="Book Antiqua"/>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6"/>
        <p:cNvGrpSpPr/>
        <p:nvPr/>
      </p:nvGrpSpPr>
      <p:grpSpPr>
        <a:xfrm>
          <a:off x="0" y="0"/>
          <a:ext cx="0" cy="0"/>
          <a:chOff x="0" y="0"/>
          <a:chExt cx="0" cy="0"/>
        </a:xfrm>
      </p:grpSpPr>
      <p:sp>
        <p:nvSpPr>
          <p:cNvPr id="127" name="Google Shape;127;p20"/>
          <p:cNvSpPr txBox="1">
            <a:spLocks noGrp="1"/>
          </p:cNvSpPr>
          <p:nvPr>
            <p:ph type="title" idx="4294967295"/>
          </p:nvPr>
        </p:nvSpPr>
        <p:spPr>
          <a:xfrm>
            <a:off x="457200" y="152400"/>
            <a:ext cx="8229600" cy="611171"/>
          </a:xfrm>
          <a:prstGeom prst="rect">
            <a:avLst/>
          </a:prstGeom>
          <a:noFill/>
          <a:ln>
            <a:noFill/>
          </a:ln>
        </p:spPr>
        <p:txBody>
          <a:bodyPr spcFirstLastPara="1" wrap="square" lIns="91425" tIns="45700" rIns="91425" bIns="45700" anchor="ctr" anchorCtr="0">
            <a:noAutofit/>
          </a:bodyPr>
          <a:lstStyle/>
          <a:p>
            <a:pPr marL="0" lvl="0" indent="0" algn="ctr" rtl="0">
              <a:spcBef>
                <a:spcPts val="0"/>
              </a:spcBef>
              <a:spcAft>
                <a:spcPts val="0"/>
              </a:spcAft>
              <a:buClr>
                <a:srgbClr val="FFBB76"/>
              </a:buClr>
              <a:buSzPts val="4400"/>
              <a:buFont typeface="Lucida Sans"/>
              <a:buNone/>
            </a:pPr>
            <a:r>
              <a:rPr lang="en-US" sz="4400" cap="none" dirty="0"/>
              <a:t>Recognition Event</a:t>
            </a:r>
            <a:endParaRPr lang="en-US" sz="4400" i="0" u="none" strike="noStrike" cap="none" dirty="0">
              <a:solidFill>
                <a:srgbClr val="FFBB76"/>
              </a:solidFill>
              <a:latin typeface="Lucida Sans"/>
              <a:ea typeface="Lucida Sans"/>
              <a:cs typeface="Lucida Sans"/>
              <a:sym typeface="Lucida Sans"/>
            </a:endParaRPr>
          </a:p>
        </p:txBody>
      </p:sp>
      <p:sp>
        <p:nvSpPr>
          <p:cNvPr id="128" name="Google Shape;128;p20"/>
          <p:cNvSpPr txBox="1">
            <a:spLocks noGrp="1"/>
          </p:cNvSpPr>
          <p:nvPr>
            <p:ph type="body" idx="1"/>
          </p:nvPr>
        </p:nvSpPr>
        <p:spPr>
          <a:xfrm>
            <a:off x="228600" y="867266"/>
            <a:ext cx="8686800" cy="5620959"/>
          </a:xfrm>
          <a:prstGeom prst="rect">
            <a:avLst/>
          </a:prstGeom>
          <a:noFill/>
          <a:ln>
            <a:noFill/>
          </a:ln>
        </p:spPr>
        <p:txBody>
          <a:bodyPr spcFirstLastPara="1" wrap="square" lIns="91425" tIns="45700" rIns="91425" bIns="45700" anchor="t" anchorCtr="0">
            <a:noAutofit/>
          </a:bodyPr>
          <a:lstStyle/>
          <a:p>
            <a:pPr marL="0" marR="0" lvl="0" indent="0" algn="ctr" rtl="0">
              <a:lnSpc>
                <a:spcPct val="100000"/>
              </a:lnSpc>
              <a:spcBef>
                <a:spcPts val="480"/>
              </a:spcBef>
              <a:spcAft>
                <a:spcPts val="0"/>
              </a:spcAft>
              <a:buNone/>
            </a:pPr>
            <a:r>
              <a:rPr lang="en-US" sz="3000" u="sng" dirty="0"/>
              <a:t>THEME</a:t>
            </a:r>
            <a:endParaRPr sz="3000" u="sng" dirty="0"/>
          </a:p>
          <a:p>
            <a:pPr marL="547687" marR="0" lvl="0" indent="-445452" algn="l" rtl="0">
              <a:lnSpc>
                <a:spcPct val="100000"/>
              </a:lnSpc>
              <a:spcBef>
                <a:spcPts val="480"/>
              </a:spcBef>
              <a:spcAft>
                <a:spcPts val="0"/>
              </a:spcAft>
              <a:buClr>
                <a:srgbClr val="0D171F"/>
              </a:buClr>
              <a:buSzPts val="2700"/>
              <a:buFont typeface="Arial"/>
              <a:buChar char="•"/>
            </a:pPr>
            <a:r>
              <a:rPr lang="en-US" sz="2700" b="0" i="0" u="none" dirty="0">
                <a:solidFill>
                  <a:schemeClr val="lt1"/>
                </a:solidFill>
                <a:latin typeface="Book Antiqua"/>
                <a:ea typeface="Book Antiqua"/>
                <a:cs typeface="Book Antiqua"/>
                <a:sym typeface="Book Antiqua"/>
              </a:rPr>
              <a:t>Plan the theme and decorations for the event. Do not haul out of the closet the chipped candle holders with half-burned candles from a couple years ago, along with the faded paper streamers from an Eastern Star reception. </a:t>
            </a:r>
            <a:endParaRPr sz="2700" dirty="0"/>
          </a:p>
          <a:p>
            <a:pPr marL="547687" marR="0" lvl="0" indent="-274002" algn="l" rtl="0">
              <a:lnSpc>
                <a:spcPct val="100000"/>
              </a:lnSpc>
              <a:spcBef>
                <a:spcPts val="480"/>
              </a:spcBef>
              <a:spcAft>
                <a:spcPts val="0"/>
              </a:spcAft>
              <a:buClr>
                <a:srgbClr val="0D171F"/>
              </a:buClr>
              <a:buSzPts val="2160"/>
              <a:buFont typeface="Arial"/>
              <a:buNone/>
            </a:pPr>
            <a:endParaRPr sz="1500" b="0" i="0" u="none" dirty="0">
              <a:solidFill>
                <a:schemeClr val="lt1"/>
              </a:solidFill>
              <a:latin typeface="Book Antiqua"/>
              <a:ea typeface="Book Antiqua"/>
              <a:cs typeface="Book Antiqua"/>
              <a:sym typeface="Book Antiqua"/>
            </a:endParaRPr>
          </a:p>
          <a:p>
            <a:pPr marL="547687" marR="0" lvl="0" indent="-445452" algn="l" rtl="0">
              <a:lnSpc>
                <a:spcPct val="100000"/>
              </a:lnSpc>
              <a:spcBef>
                <a:spcPts val="480"/>
              </a:spcBef>
              <a:spcAft>
                <a:spcPts val="0"/>
              </a:spcAft>
              <a:buClr>
                <a:srgbClr val="0D171F"/>
              </a:buClr>
              <a:buSzPts val="2700"/>
              <a:buFont typeface="Arial"/>
              <a:buChar char="•"/>
            </a:pPr>
            <a:r>
              <a:rPr lang="en-US" sz="2700" b="0" i="0" u="none" dirty="0">
                <a:solidFill>
                  <a:schemeClr val="lt1"/>
                </a:solidFill>
                <a:latin typeface="Book Antiqua"/>
                <a:ea typeface="Book Antiqua"/>
                <a:cs typeface="Book Antiqua"/>
                <a:sym typeface="Book Antiqua"/>
              </a:rPr>
              <a:t>Pick a theme (from a close holiday, the season of the year, an historic event, etc.) and plan decorations around it. This will take a little time and a few dollars, but presumably the people you are honoring are worth a little trouble. </a:t>
            </a:r>
            <a:endParaRPr sz="2700" dirty="0"/>
          </a:p>
          <a:p>
            <a:pPr marL="547688" marR="0" lvl="0" indent="-312103" algn="l" rtl="0">
              <a:spcBef>
                <a:spcPts val="480"/>
              </a:spcBef>
              <a:spcAft>
                <a:spcPts val="0"/>
              </a:spcAft>
              <a:buClr>
                <a:srgbClr val="F9F9F9"/>
              </a:buClr>
              <a:buSzPts val="1560"/>
              <a:buFont typeface="Noto Sans Symbols"/>
              <a:buNone/>
            </a:pPr>
            <a:endParaRPr sz="2700" b="0" i="0" u="none" dirty="0">
              <a:solidFill>
                <a:schemeClr val="lt1"/>
              </a:solidFill>
              <a:latin typeface="Book Antiqua"/>
              <a:ea typeface="Book Antiqua"/>
              <a:cs typeface="Book Antiqua"/>
              <a:sym typeface="Book Antiqua"/>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idx="4294967295"/>
          </p:nvPr>
        </p:nvSpPr>
        <p:spPr>
          <a:xfrm>
            <a:off x="457200" y="152400"/>
            <a:ext cx="8229600" cy="875122"/>
          </a:xfrm>
          <a:prstGeom prst="rect">
            <a:avLst/>
          </a:prstGeom>
          <a:no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FFBB76"/>
              </a:buClr>
              <a:buSzPts val="4400"/>
              <a:buFont typeface="Lucida Sans"/>
              <a:buNone/>
            </a:pPr>
            <a:r>
              <a:rPr lang="en-US" sz="4400" cap="none" dirty="0"/>
              <a:t>Example Of Theme</a:t>
            </a:r>
            <a:endParaRPr lang="en-US" sz="4400" i="0" u="none" strike="noStrike" cap="none" dirty="0">
              <a:solidFill>
                <a:srgbClr val="FFBB76"/>
              </a:solidFill>
              <a:latin typeface="Lucida Sans"/>
              <a:ea typeface="Lucida Sans"/>
              <a:cs typeface="Lucida Sans"/>
              <a:sym typeface="Lucida Sans"/>
            </a:endParaRPr>
          </a:p>
        </p:txBody>
      </p:sp>
      <p:sp>
        <p:nvSpPr>
          <p:cNvPr id="134" name="Google Shape;134;p21"/>
          <p:cNvSpPr txBox="1">
            <a:spLocks noGrp="1"/>
          </p:cNvSpPr>
          <p:nvPr>
            <p:ph type="body" idx="1"/>
          </p:nvPr>
        </p:nvSpPr>
        <p:spPr>
          <a:xfrm>
            <a:off x="457200" y="1216058"/>
            <a:ext cx="8229600" cy="5092667"/>
          </a:xfrm>
          <a:prstGeom prst="rect">
            <a:avLst/>
          </a:prstGeom>
          <a:noFill/>
          <a:ln>
            <a:noFill/>
          </a:ln>
        </p:spPr>
        <p:txBody>
          <a:bodyPr spcFirstLastPara="1" wrap="square" lIns="91425" tIns="45700" rIns="91425" bIns="45700" anchor="t" anchorCtr="0">
            <a:noAutofit/>
          </a:bodyPr>
          <a:lstStyle/>
          <a:p>
            <a:pPr marL="547687" marR="0" lvl="0" indent="-411162" algn="l" rtl="0">
              <a:lnSpc>
                <a:spcPct val="100000"/>
              </a:lnSpc>
              <a:spcBef>
                <a:spcPts val="0"/>
              </a:spcBef>
              <a:spcAft>
                <a:spcPts val="0"/>
              </a:spcAft>
              <a:buClr>
                <a:srgbClr val="0D171F"/>
              </a:buClr>
              <a:buSzPts val="2880"/>
              <a:buFont typeface="Arial"/>
              <a:buChar char="•"/>
            </a:pPr>
            <a:r>
              <a:rPr lang="en-US" sz="3200" b="0" i="0" u="none" dirty="0">
                <a:solidFill>
                  <a:schemeClr val="lt1"/>
                </a:solidFill>
                <a:latin typeface="Book Antiqua"/>
                <a:ea typeface="Book Antiqua"/>
                <a:cs typeface="Book Antiqua"/>
                <a:sym typeface="Book Antiqua"/>
              </a:rPr>
              <a:t>One Lodge holds its Widows' Night in the early spring. They buy light green and yellow plastic table cloths, scatter green leaves down the center of the tables, and purchase blooming garden plants whose pots they wrap in gold foil to serve as centerpieces. At the end of the evening, the plants are given to the widows</a:t>
            </a:r>
            <a:endParaRPr dirty="0"/>
          </a:p>
          <a:p>
            <a:pPr marL="547688" marR="0" lvl="0" indent="-279083" algn="l" rtl="0">
              <a:spcBef>
                <a:spcPts val="640"/>
              </a:spcBef>
              <a:spcAft>
                <a:spcPts val="0"/>
              </a:spcAft>
              <a:buClr>
                <a:srgbClr val="F9F9F9"/>
              </a:buClr>
              <a:buSzPts val="2080"/>
              <a:buFont typeface="Noto Sans Symbols"/>
              <a:buNone/>
            </a:pPr>
            <a:endParaRPr sz="3200" b="0" i="0" u="none" dirty="0">
              <a:solidFill>
                <a:schemeClr val="lt1"/>
              </a:solidFill>
              <a:latin typeface="Book Antiqua"/>
              <a:ea typeface="Book Antiqua"/>
              <a:cs typeface="Book Antiqua"/>
              <a:sym typeface="Book Antiqua"/>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LT Template2.potx" id="{53E129EA-BDF7-43F1-8DED-4B9D7306FC4B}" vid="{A11571EF-874F-4F96-B7AF-A5BEEFF2BD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MLT Template2</Template>
  <TotalTime>188</TotalTime>
  <Words>1594</Words>
  <Application>Microsoft Office PowerPoint</Application>
  <PresentationFormat>On-screen Show (4:3)</PresentationFormat>
  <Paragraphs>150</Paragraphs>
  <Slides>21</Slides>
  <Notes>19</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Book Antiqua</vt:lpstr>
      <vt:lpstr>Calibri</vt:lpstr>
      <vt:lpstr>Lucida Sans</vt:lpstr>
      <vt:lpstr>Noto Sans Symbols</vt:lpstr>
      <vt:lpstr>Celestial</vt:lpstr>
      <vt:lpstr>Masonic Leadership Training</vt:lpstr>
      <vt:lpstr>Why Event Planning and Organization  is Important to You &amp; Your Lodge</vt:lpstr>
      <vt:lpstr>Ideas For Event Organization</vt:lpstr>
      <vt:lpstr> Two Types of Events</vt:lpstr>
      <vt:lpstr> Recognition Event </vt:lpstr>
      <vt:lpstr>Recognition Event</vt:lpstr>
      <vt:lpstr>Recognition Event</vt:lpstr>
      <vt:lpstr>Recognition Event</vt:lpstr>
      <vt:lpstr>Example Of Theme</vt:lpstr>
      <vt:lpstr>Recognition Event</vt:lpstr>
      <vt:lpstr>Recognition Event</vt:lpstr>
      <vt:lpstr>Recognition Event</vt:lpstr>
      <vt:lpstr>Fundraiser Event</vt:lpstr>
      <vt:lpstr>Fundraiser Event</vt:lpstr>
      <vt:lpstr>Fundraiser Event</vt:lpstr>
      <vt:lpstr>Fundraiser Event</vt:lpstr>
      <vt:lpstr>Fundraiser Event</vt:lpstr>
      <vt:lpstr>Post Event Recognition Or Fundraiser </vt:lpstr>
      <vt:lpstr>Suggestions?</vt:lpstr>
      <vt:lpstr>Questions or Suggestions ?</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Masonic Leadership Training</dc:title>
  <dc:creator>Jay Cebollero</dc:creator>
  <cp:lastModifiedBy>Jay Cebollero</cp:lastModifiedBy>
  <cp:revision>5</cp:revision>
  <dcterms:created xsi:type="dcterms:W3CDTF">2020-06-03T12:59:30Z</dcterms:created>
  <dcterms:modified xsi:type="dcterms:W3CDTF">2020-06-03T16:22:53Z</dcterms:modified>
</cp:coreProperties>
</file>