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8"/>
  </p:notesMasterIdLst>
  <p:sldIdLst>
    <p:sldId id="401" r:id="rId2"/>
    <p:sldId id="344" r:id="rId3"/>
    <p:sldId id="345" r:id="rId4"/>
    <p:sldId id="355" r:id="rId5"/>
    <p:sldId id="356" r:id="rId6"/>
    <p:sldId id="357" r:id="rId7"/>
    <p:sldId id="358" r:id="rId8"/>
    <p:sldId id="359" r:id="rId9"/>
    <p:sldId id="346" r:id="rId10"/>
    <p:sldId id="348" r:id="rId11"/>
    <p:sldId id="347" r:id="rId12"/>
    <p:sldId id="349" r:id="rId13"/>
    <p:sldId id="350" r:id="rId14"/>
    <p:sldId id="360" r:id="rId15"/>
    <p:sldId id="326" r:id="rId16"/>
    <p:sldId id="44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574" autoAdjust="0"/>
  </p:normalViewPr>
  <p:slideViewPr>
    <p:cSldViewPr>
      <p:cViewPr>
        <p:scale>
          <a:sx n="60" d="100"/>
          <a:sy n="60" d="100"/>
        </p:scale>
        <p:origin x="163" y="619"/>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 Cebollero" userId="d39327243fa7a1e7" providerId="LiveId" clId="{A1529C80-769A-4237-9CE3-71BA0D153D5F}"/>
    <pc:docChg chg="custSel addSld delSld modSld">
      <pc:chgData name="Jay Cebollero" userId="d39327243fa7a1e7" providerId="LiveId" clId="{A1529C80-769A-4237-9CE3-71BA0D153D5F}" dt="2020-06-03T16:23:48.709" v="163" actId="6549"/>
      <pc:docMkLst>
        <pc:docMk/>
      </pc:docMkLst>
      <pc:sldChg chg="add">
        <pc:chgData name="Jay Cebollero" userId="d39327243fa7a1e7" providerId="LiveId" clId="{A1529C80-769A-4237-9CE3-71BA0D153D5F}" dt="2020-06-03T16:17:26.882" v="0"/>
        <pc:sldMkLst>
          <pc:docMk/>
          <pc:sldMk cId="0" sldId="326"/>
        </pc:sldMkLst>
      </pc:sldChg>
      <pc:sldChg chg="modSp mod">
        <pc:chgData name="Jay Cebollero" userId="d39327243fa7a1e7" providerId="LiveId" clId="{A1529C80-769A-4237-9CE3-71BA0D153D5F}" dt="2020-06-03T16:23:25.402" v="158" actId="6549"/>
        <pc:sldMkLst>
          <pc:docMk/>
          <pc:sldMk cId="1037040061" sldId="344"/>
        </pc:sldMkLst>
        <pc:spChg chg="mod">
          <ac:chgData name="Jay Cebollero" userId="d39327243fa7a1e7" providerId="LiveId" clId="{A1529C80-769A-4237-9CE3-71BA0D153D5F}" dt="2020-06-03T16:23:25.402" v="158" actId="6549"/>
          <ac:spMkLst>
            <pc:docMk/>
            <pc:sldMk cId="1037040061" sldId="344"/>
            <ac:spMk id="2" creationId="{00000000-0000-0000-0000-000000000000}"/>
          </ac:spMkLst>
        </pc:spChg>
      </pc:sldChg>
      <pc:sldChg chg="modSp mod">
        <pc:chgData name="Jay Cebollero" userId="d39327243fa7a1e7" providerId="LiveId" clId="{A1529C80-769A-4237-9CE3-71BA0D153D5F}" dt="2020-06-03T16:19:45.878" v="118" actId="255"/>
        <pc:sldMkLst>
          <pc:docMk/>
          <pc:sldMk cId="1808927979" sldId="345"/>
        </pc:sldMkLst>
        <pc:spChg chg="mod">
          <ac:chgData name="Jay Cebollero" userId="d39327243fa7a1e7" providerId="LiveId" clId="{A1529C80-769A-4237-9CE3-71BA0D153D5F}" dt="2020-06-03T16:19:45.878" v="118" actId="255"/>
          <ac:spMkLst>
            <pc:docMk/>
            <pc:sldMk cId="1808927979" sldId="345"/>
            <ac:spMk id="4" creationId="{00000000-0000-0000-0000-000000000000}"/>
          </ac:spMkLst>
        </pc:spChg>
      </pc:sldChg>
      <pc:sldChg chg="modSp mod">
        <pc:chgData name="Jay Cebollero" userId="d39327243fa7a1e7" providerId="LiveId" clId="{A1529C80-769A-4237-9CE3-71BA0D153D5F}" dt="2020-06-03T16:23:48.709" v="163" actId="6549"/>
        <pc:sldMkLst>
          <pc:docMk/>
          <pc:sldMk cId="448926899" sldId="346"/>
        </pc:sldMkLst>
        <pc:spChg chg="mod">
          <ac:chgData name="Jay Cebollero" userId="d39327243fa7a1e7" providerId="LiveId" clId="{A1529C80-769A-4237-9CE3-71BA0D153D5F}" dt="2020-06-03T16:21:51.261" v="148" actId="113"/>
          <ac:spMkLst>
            <pc:docMk/>
            <pc:sldMk cId="448926899" sldId="346"/>
            <ac:spMk id="4" creationId="{00000000-0000-0000-0000-000000000000}"/>
          </ac:spMkLst>
        </pc:spChg>
        <pc:spChg chg="mod">
          <ac:chgData name="Jay Cebollero" userId="d39327243fa7a1e7" providerId="LiveId" clId="{A1529C80-769A-4237-9CE3-71BA0D153D5F}" dt="2020-06-03T16:23:48.709" v="163" actId="6549"/>
          <ac:spMkLst>
            <pc:docMk/>
            <pc:sldMk cId="448926899" sldId="346"/>
            <ac:spMk id="5" creationId="{00000000-0000-0000-0000-000000000000}"/>
          </ac:spMkLst>
        </pc:spChg>
      </pc:sldChg>
      <pc:sldChg chg="modSp mod">
        <pc:chgData name="Jay Cebollero" userId="d39327243fa7a1e7" providerId="LiveId" clId="{A1529C80-769A-4237-9CE3-71BA0D153D5F}" dt="2020-06-03T16:22:07.747" v="151" actId="113"/>
        <pc:sldMkLst>
          <pc:docMk/>
          <pc:sldMk cId="3489826817" sldId="347"/>
        </pc:sldMkLst>
        <pc:spChg chg="mod">
          <ac:chgData name="Jay Cebollero" userId="d39327243fa7a1e7" providerId="LiveId" clId="{A1529C80-769A-4237-9CE3-71BA0D153D5F}" dt="2020-06-03T16:22:07.747" v="151" actId="113"/>
          <ac:spMkLst>
            <pc:docMk/>
            <pc:sldMk cId="3489826817" sldId="347"/>
            <ac:spMk id="2" creationId="{00000000-0000-0000-0000-000000000000}"/>
          </ac:spMkLst>
        </pc:spChg>
      </pc:sldChg>
      <pc:sldChg chg="modSp mod">
        <pc:chgData name="Jay Cebollero" userId="d39327243fa7a1e7" providerId="LiveId" clId="{A1529C80-769A-4237-9CE3-71BA0D153D5F}" dt="2020-06-03T16:21:57.365" v="149" actId="113"/>
        <pc:sldMkLst>
          <pc:docMk/>
          <pc:sldMk cId="1884605494" sldId="348"/>
        </pc:sldMkLst>
        <pc:spChg chg="mod">
          <ac:chgData name="Jay Cebollero" userId="d39327243fa7a1e7" providerId="LiveId" clId="{A1529C80-769A-4237-9CE3-71BA0D153D5F}" dt="2020-06-03T16:21:57.365" v="149" actId="113"/>
          <ac:spMkLst>
            <pc:docMk/>
            <pc:sldMk cId="1884605494" sldId="348"/>
            <ac:spMk id="2" creationId="{00000000-0000-0000-0000-000000000000}"/>
          </ac:spMkLst>
        </pc:spChg>
      </pc:sldChg>
      <pc:sldChg chg="modSp mod">
        <pc:chgData name="Jay Cebollero" userId="d39327243fa7a1e7" providerId="LiveId" clId="{A1529C80-769A-4237-9CE3-71BA0D153D5F}" dt="2020-06-03T16:22:18.472" v="153" actId="113"/>
        <pc:sldMkLst>
          <pc:docMk/>
          <pc:sldMk cId="513094714" sldId="349"/>
        </pc:sldMkLst>
        <pc:spChg chg="mod">
          <ac:chgData name="Jay Cebollero" userId="d39327243fa7a1e7" providerId="LiveId" clId="{A1529C80-769A-4237-9CE3-71BA0D153D5F}" dt="2020-06-03T16:22:18.472" v="153" actId="113"/>
          <ac:spMkLst>
            <pc:docMk/>
            <pc:sldMk cId="513094714" sldId="349"/>
            <ac:spMk id="2" creationId="{00000000-0000-0000-0000-000000000000}"/>
          </ac:spMkLst>
        </pc:spChg>
      </pc:sldChg>
      <pc:sldChg chg="modSp mod">
        <pc:chgData name="Jay Cebollero" userId="d39327243fa7a1e7" providerId="LiveId" clId="{A1529C80-769A-4237-9CE3-71BA0D153D5F}" dt="2020-06-03T16:22:27.724" v="155" actId="113"/>
        <pc:sldMkLst>
          <pc:docMk/>
          <pc:sldMk cId="1694683607" sldId="350"/>
        </pc:sldMkLst>
        <pc:spChg chg="mod">
          <ac:chgData name="Jay Cebollero" userId="d39327243fa7a1e7" providerId="LiveId" clId="{A1529C80-769A-4237-9CE3-71BA0D153D5F}" dt="2020-06-03T16:22:27.724" v="155" actId="113"/>
          <ac:spMkLst>
            <pc:docMk/>
            <pc:sldMk cId="1694683607" sldId="350"/>
            <ac:spMk id="3" creationId="{00000000-0000-0000-0000-000000000000}"/>
          </ac:spMkLst>
        </pc:spChg>
      </pc:sldChg>
      <pc:sldChg chg="del">
        <pc:chgData name="Jay Cebollero" userId="d39327243fa7a1e7" providerId="LiveId" clId="{A1529C80-769A-4237-9CE3-71BA0D153D5F}" dt="2020-06-03T16:22:38.747" v="157" actId="47"/>
        <pc:sldMkLst>
          <pc:docMk/>
          <pc:sldMk cId="0" sldId="354"/>
        </pc:sldMkLst>
      </pc:sldChg>
      <pc:sldChg chg="modSp mod">
        <pc:chgData name="Jay Cebollero" userId="d39327243fa7a1e7" providerId="LiveId" clId="{A1529C80-769A-4237-9CE3-71BA0D153D5F}" dt="2020-06-03T16:20:13.184" v="125" actId="255"/>
        <pc:sldMkLst>
          <pc:docMk/>
          <pc:sldMk cId="0" sldId="355"/>
        </pc:sldMkLst>
        <pc:spChg chg="mod">
          <ac:chgData name="Jay Cebollero" userId="d39327243fa7a1e7" providerId="LiveId" clId="{A1529C80-769A-4237-9CE3-71BA0D153D5F}" dt="2020-06-03T16:20:13.184" v="125" actId="255"/>
          <ac:spMkLst>
            <pc:docMk/>
            <pc:sldMk cId="0" sldId="355"/>
            <ac:spMk id="4" creationId="{2FCC4CAB-E31D-4AC4-B7EC-304744C56CF0}"/>
          </ac:spMkLst>
        </pc:spChg>
      </pc:sldChg>
      <pc:sldChg chg="addSp delSp modSp mod">
        <pc:chgData name="Jay Cebollero" userId="d39327243fa7a1e7" providerId="LiveId" clId="{A1529C80-769A-4237-9CE3-71BA0D153D5F}" dt="2020-06-03T16:20:54.528" v="128" actId="478"/>
        <pc:sldMkLst>
          <pc:docMk/>
          <pc:sldMk cId="0" sldId="356"/>
        </pc:sldMkLst>
        <pc:spChg chg="del mod">
          <ac:chgData name="Jay Cebollero" userId="d39327243fa7a1e7" providerId="LiveId" clId="{A1529C80-769A-4237-9CE3-71BA0D153D5F}" dt="2020-06-03T16:20:47.337" v="126" actId="478"/>
          <ac:spMkLst>
            <pc:docMk/>
            <pc:sldMk cId="0" sldId="356"/>
            <ac:spMk id="4" creationId="{61C22393-908C-4DD0-8A72-BE828A660EAA}"/>
          </ac:spMkLst>
        </pc:spChg>
        <pc:spChg chg="add del mod">
          <ac:chgData name="Jay Cebollero" userId="d39327243fa7a1e7" providerId="LiveId" clId="{A1529C80-769A-4237-9CE3-71BA0D153D5F}" dt="2020-06-03T16:20:54.528" v="128" actId="478"/>
          <ac:spMkLst>
            <pc:docMk/>
            <pc:sldMk cId="0" sldId="356"/>
            <ac:spMk id="5" creationId="{AF41E89E-8746-49B7-9F91-4E41E8BD4746}"/>
          </ac:spMkLst>
        </pc:spChg>
        <pc:spChg chg="add mod">
          <ac:chgData name="Jay Cebollero" userId="d39327243fa7a1e7" providerId="LiveId" clId="{A1529C80-769A-4237-9CE3-71BA0D153D5F}" dt="2020-06-03T16:20:50.091" v="127"/>
          <ac:spMkLst>
            <pc:docMk/>
            <pc:sldMk cId="0" sldId="356"/>
            <ac:spMk id="6" creationId="{6FA961DF-BD8E-4D88-8F8D-30010CF93ECA}"/>
          </ac:spMkLst>
        </pc:spChg>
      </pc:sldChg>
      <pc:sldChg chg="addSp delSp modSp mod">
        <pc:chgData name="Jay Cebollero" userId="d39327243fa7a1e7" providerId="LiveId" clId="{A1529C80-769A-4237-9CE3-71BA0D153D5F}" dt="2020-06-03T16:21:04.269" v="131" actId="478"/>
        <pc:sldMkLst>
          <pc:docMk/>
          <pc:sldMk cId="0" sldId="357"/>
        </pc:sldMkLst>
        <pc:spChg chg="del">
          <ac:chgData name="Jay Cebollero" userId="d39327243fa7a1e7" providerId="LiveId" clId="{A1529C80-769A-4237-9CE3-71BA0D153D5F}" dt="2020-06-03T16:21:00.096" v="129" actId="478"/>
          <ac:spMkLst>
            <pc:docMk/>
            <pc:sldMk cId="0" sldId="357"/>
            <ac:spMk id="4" creationId="{2D96DD73-A96C-4AE2-BE62-7AEDF97A4591}"/>
          </ac:spMkLst>
        </pc:spChg>
        <pc:spChg chg="add del mod">
          <ac:chgData name="Jay Cebollero" userId="d39327243fa7a1e7" providerId="LiveId" clId="{A1529C80-769A-4237-9CE3-71BA0D153D5F}" dt="2020-06-03T16:21:04.269" v="131" actId="478"/>
          <ac:spMkLst>
            <pc:docMk/>
            <pc:sldMk cId="0" sldId="357"/>
            <ac:spMk id="5" creationId="{AD6F9016-F7FC-4A8D-9A96-CA3F5F9B2F94}"/>
          </ac:spMkLst>
        </pc:spChg>
        <pc:spChg chg="add mod">
          <ac:chgData name="Jay Cebollero" userId="d39327243fa7a1e7" providerId="LiveId" clId="{A1529C80-769A-4237-9CE3-71BA0D153D5F}" dt="2020-06-03T16:21:00.988" v="130"/>
          <ac:spMkLst>
            <pc:docMk/>
            <pc:sldMk cId="0" sldId="357"/>
            <ac:spMk id="6" creationId="{9805AEBC-B899-49E7-BCA9-9A272B3930B3}"/>
          </ac:spMkLst>
        </pc:spChg>
      </pc:sldChg>
      <pc:sldChg chg="addSp delSp modSp mod">
        <pc:chgData name="Jay Cebollero" userId="d39327243fa7a1e7" providerId="LiveId" clId="{A1529C80-769A-4237-9CE3-71BA0D153D5F}" dt="2020-06-03T16:21:30.408" v="144" actId="1035"/>
        <pc:sldMkLst>
          <pc:docMk/>
          <pc:sldMk cId="0" sldId="358"/>
        </pc:sldMkLst>
        <pc:spChg chg="mod">
          <ac:chgData name="Jay Cebollero" userId="d39327243fa7a1e7" providerId="LiveId" clId="{A1529C80-769A-4237-9CE3-71BA0D153D5F}" dt="2020-06-03T16:21:12.447" v="133" actId="1036"/>
          <ac:spMkLst>
            <pc:docMk/>
            <pc:sldMk cId="0" sldId="358"/>
            <ac:spMk id="2" creationId="{00000000-0000-0000-0000-000000000000}"/>
          </ac:spMkLst>
        </pc:spChg>
        <pc:spChg chg="del">
          <ac:chgData name="Jay Cebollero" userId="d39327243fa7a1e7" providerId="LiveId" clId="{A1529C80-769A-4237-9CE3-71BA0D153D5F}" dt="2020-06-03T16:21:21.421" v="140" actId="478"/>
          <ac:spMkLst>
            <pc:docMk/>
            <pc:sldMk cId="0" sldId="358"/>
            <ac:spMk id="4" creationId="{9A7DEDC4-A30C-44B2-BC6B-9A9897D8D895}"/>
          </ac:spMkLst>
        </pc:spChg>
        <pc:spChg chg="add mod">
          <ac:chgData name="Jay Cebollero" userId="d39327243fa7a1e7" providerId="LiveId" clId="{A1529C80-769A-4237-9CE3-71BA0D153D5F}" dt="2020-06-03T16:21:30.408" v="144" actId="1035"/>
          <ac:spMkLst>
            <pc:docMk/>
            <pc:sldMk cId="0" sldId="358"/>
            <ac:spMk id="5" creationId="{3B978B20-47AA-4CAC-8C24-617766936F48}"/>
          </ac:spMkLst>
        </pc:spChg>
        <pc:spChg chg="add del mod">
          <ac:chgData name="Jay Cebollero" userId="d39327243fa7a1e7" providerId="LiveId" clId="{A1529C80-769A-4237-9CE3-71BA0D153D5F}" dt="2020-06-03T16:21:24.401" v="141" actId="478"/>
          <ac:spMkLst>
            <pc:docMk/>
            <pc:sldMk cId="0" sldId="358"/>
            <ac:spMk id="6" creationId="{16072C27-44F9-4C47-A024-1228EB74110C}"/>
          </ac:spMkLst>
        </pc:spChg>
      </pc:sldChg>
      <pc:sldChg chg="addSp delSp modSp mod">
        <pc:chgData name="Jay Cebollero" userId="d39327243fa7a1e7" providerId="LiveId" clId="{A1529C80-769A-4237-9CE3-71BA0D153D5F}" dt="2020-06-03T16:21:43.409" v="147"/>
        <pc:sldMkLst>
          <pc:docMk/>
          <pc:sldMk cId="0" sldId="359"/>
        </pc:sldMkLst>
        <pc:spChg chg="del">
          <ac:chgData name="Jay Cebollero" userId="d39327243fa7a1e7" providerId="LiveId" clId="{A1529C80-769A-4237-9CE3-71BA0D153D5F}" dt="2020-06-03T16:21:35.240" v="145" actId="478"/>
          <ac:spMkLst>
            <pc:docMk/>
            <pc:sldMk cId="0" sldId="359"/>
            <ac:spMk id="3" creationId="{00000000-0000-0000-0000-000000000000}"/>
          </ac:spMkLst>
        </pc:spChg>
        <pc:spChg chg="add del mod">
          <ac:chgData name="Jay Cebollero" userId="d39327243fa7a1e7" providerId="LiveId" clId="{A1529C80-769A-4237-9CE3-71BA0D153D5F}" dt="2020-06-03T16:21:41.136" v="146" actId="478"/>
          <ac:spMkLst>
            <pc:docMk/>
            <pc:sldMk cId="0" sldId="359"/>
            <ac:spMk id="5" creationId="{4EF6735C-1E78-4429-B8C2-119192550023}"/>
          </ac:spMkLst>
        </pc:spChg>
        <pc:spChg chg="add mod">
          <ac:chgData name="Jay Cebollero" userId="d39327243fa7a1e7" providerId="LiveId" clId="{A1529C80-769A-4237-9CE3-71BA0D153D5F}" dt="2020-06-03T16:21:43.409" v="147"/>
          <ac:spMkLst>
            <pc:docMk/>
            <pc:sldMk cId="0" sldId="359"/>
            <ac:spMk id="6" creationId="{677FA2BD-36B0-41D3-B672-B310E9456288}"/>
          </ac:spMkLst>
        </pc:spChg>
      </pc:sldChg>
      <pc:sldChg chg="modSp mod">
        <pc:chgData name="Jay Cebollero" userId="d39327243fa7a1e7" providerId="LiveId" clId="{A1529C80-769A-4237-9CE3-71BA0D153D5F}" dt="2020-06-03T16:22:31.499" v="156" actId="113"/>
        <pc:sldMkLst>
          <pc:docMk/>
          <pc:sldMk cId="0" sldId="360"/>
        </pc:sldMkLst>
        <pc:spChg chg="mod">
          <ac:chgData name="Jay Cebollero" userId="d39327243fa7a1e7" providerId="LiveId" clId="{A1529C80-769A-4237-9CE3-71BA0D153D5F}" dt="2020-06-03T16:22:31.499" v="156" actId="113"/>
          <ac:spMkLst>
            <pc:docMk/>
            <pc:sldMk cId="0" sldId="360"/>
            <ac:spMk id="3" creationId="{00000000-0000-0000-0000-000000000000}"/>
          </ac:spMkLst>
        </pc:spChg>
      </pc:sldChg>
      <pc:sldChg chg="delSp modSp mod">
        <pc:chgData name="Jay Cebollero" userId="d39327243fa7a1e7" providerId="LiveId" clId="{A1529C80-769A-4237-9CE3-71BA0D153D5F}" dt="2020-06-03T16:18:31.782" v="110" actId="1036"/>
        <pc:sldMkLst>
          <pc:docMk/>
          <pc:sldMk cId="0" sldId="401"/>
        </pc:sldMkLst>
        <pc:spChg chg="mod">
          <ac:chgData name="Jay Cebollero" userId="d39327243fa7a1e7" providerId="LiveId" clId="{A1529C80-769A-4237-9CE3-71BA0D153D5F}" dt="2020-06-03T16:18:30.386" v="109" actId="404"/>
          <ac:spMkLst>
            <pc:docMk/>
            <pc:sldMk cId="0" sldId="401"/>
            <ac:spMk id="2" creationId="{00000000-0000-0000-0000-000000000000}"/>
          </ac:spMkLst>
        </pc:spChg>
        <pc:spChg chg="mod">
          <ac:chgData name="Jay Cebollero" userId="d39327243fa7a1e7" providerId="LiveId" clId="{A1529C80-769A-4237-9CE3-71BA0D153D5F}" dt="2020-06-03T16:18:11.259" v="88" actId="1037"/>
          <ac:spMkLst>
            <pc:docMk/>
            <pc:sldMk cId="0" sldId="401"/>
            <ac:spMk id="3" creationId="{00000000-0000-0000-0000-000000000000}"/>
          </ac:spMkLst>
        </pc:spChg>
        <pc:picChg chg="mod">
          <ac:chgData name="Jay Cebollero" userId="d39327243fa7a1e7" providerId="LiveId" clId="{A1529C80-769A-4237-9CE3-71BA0D153D5F}" dt="2020-06-03T16:18:31.782" v="110" actId="1036"/>
          <ac:picMkLst>
            <pc:docMk/>
            <pc:sldMk cId="0" sldId="401"/>
            <ac:picMk id="6" creationId="{53BBC0C8-1394-449D-AEDD-D9C0E458C89C}"/>
          </ac:picMkLst>
        </pc:picChg>
        <pc:picChg chg="del">
          <ac:chgData name="Jay Cebollero" userId="d39327243fa7a1e7" providerId="LiveId" clId="{A1529C80-769A-4237-9CE3-71BA0D153D5F}" dt="2020-06-03T16:18:13.592" v="89" actId="478"/>
          <ac:picMkLst>
            <pc:docMk/>
            <pc:sldMk cId="0" sldId="401"/>
            <ac:picMk id="1026" creationId="{00000000-0000-0000-0000-000000000000}"/>
          </ac:picMkLst>
        </pc:picChg>
      </pc:sldChg>
      <pc:sldChg chg="add">
        <pc:chgData name="Jay Cebollero" userId="d39327243fa7a1e7" providerId="LiveId" clId="{A1529C80-769A-4237-9CE3-71BA0D153D5F}" dt="2020-06-03T16:17:26.882" v="0"/>
        <pc:sldMkLst>
          <pc:docMk/>
          <pc:sldMk cId="0" sldId="44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6/3/2020</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5CB03D-52F8-45FC-9D51-CC9AF1B89DEC}"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5CB03D-52F8-45FC-9D51-CC9AF1B89DEC}" type="slidenum">
              <a:rPr lang="en-US" smtClean="0">
                <a:solidFill>
                  <a:prstClr val="black"/>
                </a:solidFill>
              </a:rPr>
              <a:pPr/>
              <a:t>2</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5CB03D-52F8-45FC-9D51-CC9AF1B89DEC}" type="slidenum">
              <a:rPr lang="en-US" smtClean="0">
                <a:solidFill>
                  <a:prstClr val="black"/>
                </a:solidFill>
              </a:rPr>
              <a:pPr/>
              <a:t>10</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5CB03D-52F8-45FC-9D51-CC9AF1B89DEC}" type="slidenum">
              <a:rPr lang="en-US" smtClean="0">
                <a:solidFill>
                  <a:prstClr val="black"/>
                </a:solidFill>
              </a:rPr>
              <a:pPr/>
              <a:t>11</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5CB03D-52F8-45FC-9D51-CC9AF1B89DEC}" type="slidenum">
              <a:rPr lang="en-US" smtClean="0">
                <a:solidFill>
                  <a:prstClr val="black"/>
                </a:solidFill>
              </a:rPr>
              <a:pPr/>
              <a:t>12</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6/3/2020</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6/3/2020</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6/3/2020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6/3/2020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6/3/2020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970839"/>
            <a:ext cx="9144000" cy="991561"/>
          </a:xfrm>
        </p:spPr>
        <p:txBody>
          <a:bodyPr>
            <a:normAutofit/>
          </a:bodyPr>
          <a:lstStyle/>
          <a:p>
            <a:r>
              <a:rPr lang="en-US" sz="4400" dirty="0"/>
              <a:t>Masonic Leadership Training</a:t>
            </a:r>
          </a:p>
        </p:txBody>
      </p:sp>
      <p:sp>
        <p:nvSpPr>
          <p:cNvPr id="3" name="Subtitle 2"/>
          <p:cNvSpPr>
            <a:spLocks noGrp="1"/>
          </p:cNvSpPr>
          <p:nvPr>
            <p:ph type="subTitle" idx="1"/>
          </p:nvPr>
        </p:nvSpPr>
        <p:spPr>
          <a:xfrm>
            <a:off x="152400" y="4572000"/>
            <a:ext cx="8763000" cy="685800"/>
          </a:xfrm>
        </p:spPr>
        <p:txBody>
          <a:bodyPr>
            <a:normAutofit/>
          </a:bodyPr>
          <a:lstStyle/>
          <a:p>
            <a:r>
              <a:rPr lang="en-US" sz="3600" dirty="0"/>
              <a:t>15. </a:t>
            </a:r>
            <a:r>
              <a:rPr lang="en-US" sz="3600" cap="none" dirty="0"/>
              <a:t>Public Speaking</a:t>
            </a:r>
            <a:endParaRPr lang="en-US" sz="3600" dirty="0"/>
          </a:p>
        </p:txBody>
      </p:sp>
      <p:pic>
        <p:nvPicPr>
          <p:cNvPr id="6" name="Google Shape;86;p13">
            <a:extLst>
              <a:ext uri="{FF2B5EF4-FFF2-40B4-BE49-F238E27FC236}">
                <a16:creationId xmlns:a16="http://schemas.microsoft.com/office/drawing/2014/main" id="{53BBC0C8-1394-449D-AEDD-D9C0E458C89C}"/>
              </a:ext>
            </a:extLst>
          </p:cNvPr>
          <p:cNvPicPr preferRelativeResize="0"/>
          <p:nvPr/>
        </p:nvPicPr>
        <p:blipFill rotWithShape="1">
          <a:blip r:embed="rId3">
            <a:alphaModFix/>
          </a:blip>
          <a:srcRect/>
          <a:stretch/>
        </p:blipFill>
        <p:spPr>
          <a:xfrm>
            <a:off x="3505200" y="152400"/>
            <a:ext cx="1831975" cy="1905000"/>
          </a:xfrm>
          <a:prstGeom prst="rect">
            <a:avLst/>
          </a:prstGeom>
          <a:noFill/>
          <a:ln>
            <a:noFill/>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85801" y="1828800"/>
            <a:ext cx="7772399" cy="4191000"/>
          </a:xfrm>
        </p:spPr>
        <p:txBody>
          <a:bodyPr>
            <a:normAutofit fontScale="92500" lnSpcReduction="20000"/>
          </a:bodyPr>
          <a:lstStyle/>
          <a:p>
            <a:endParaRPr lang="en-US" dirty="0"/>
          </a:p>
          <a:p>
            <a:r>
              <a:rPr lang="en-US" dirty="0"/>
              <a:t>Play to your strengths</a:t>
            </a:r>
          </a:p>
          <a:p>
            <a:r>
              <a:rPr lang="en-US" dirty="0"/>
              <a:t>Identify your fears / weaknesses</a:t>
            </a:r>
          </a:p>
          <a:p>
            <a:r>
              <a:rPr lang="en-US" dirty="0"/>
              <a:t>Build a strategy to manage weaknesses</a:t>
            </a:r>
          </a:p>
          <a:p>
            <a:r>
              <a:rPr lang="en-US" dirty="0"/>
              <a:t>Utilize resources to improve your abilities</a:t>
            </a:r>
          </a:p>
          <a:p>
            <a:pPr lvl="1"/>
            <a:r>
              <a:rPr lang="en-US" sz="2600" dirty="0"/>
              <a:t>Dale Carnegie</a:t>
            </a:r>
          </a:p>
          <a:p>
            <a:pPr lvl="1"/>
            <a:r>
              <a:rPr lang="en-US" sz="2600" dirty="0"/>
              <a:t>Toastmaster’s</a:t>
            </a:r>
          </a:p>
          <a:p>
            <a:pPr lvl="1"/>
            <a:r>
              <a:rPr lang="en-US" sz="2600" dirty="0"/>
              <a:t>Numerous websites</a:t>
            </a:r>
          </a:p>
          <a:p>
            <a:r>
              <a:rPr lang="en-US" dirty="0"/>
              <a:t>Realize that you improve with experience</a:t>
            </a:r>
          </a:p>
          <a:p>
            <a:endParaRPr lang="en-US" dirty="0"/>
          </a:p>
        </p:txBody>
      </p:sp>
      <p:sp>
        <p:nvSpPr>
          <p:cNvPr id="2" name="Title 1"/>
          <p:cNvSpPr>
            <a:spLocks noGrp="1"/>
          </p:cNvSpPr>
          <p:nvPr>
            <p:ph type="title"/>
          </p:nvPr>
        </p:nvSpPr>
        <p:spPr/>
        <p:txBody>
          <a:bodyPr>
            <a:normAutofit/>
          </a:bodyPr>
          <a:lstStyle/>
          <a:p>
            <a:pPr algn="ctr"/>
            <a:r>
              <a:rPr lang="en-US" dirty="0"/>
              <a:t>Know your own strengths and weaknesses</a:t>
            </a:r>
          </a:p>
        </p:txBody>
      </p:sp>
    </p:spTree>
    <p:extLst>
      <p:ext uri="{BB962C8B-B14F-4D97-AF65-F5344CB8AC3E}">
        <p14:creationId xmlns:p14="http://schemas.microsoft.com/office/powerpoint/2010/main" val="1884605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2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20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2000"/>
                                        <p:tgtEl>
                                          <p:spTgt spid="4">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Effect transition="in" filter="fade">
                                      <p:cBhvr>
                                        <p:cTn id="25" dur="2000"/>
                                        <p:tgtEl>
                                          <p:spTgt spid="4">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fade">
                                      <p:cBhvr>
                                        <p:cTn id="28" dur="2000"/>
                                        <p:tgtEl>
                                          <p:spTgt spid="4">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Effect transition="in" filter="fade">
                                      <p:cBhvr>
                                        <p:cTn id="31" dur="2000"/>
                                        <p:tgtEl>
                                          <p:spTgt spid="4">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Effect transition="in" filter="fade">
                                      <p:cBhvr>
                                        <p:cTn id="36" dur="2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83383" y="1828800"/>
            <a:ext cx="8608217" cy="3649133"/>
          </a:xfrm>
        </p:spPr>
        <p:txBody>
          <a:bodyPr>
            <a:normAutofit/>
          </a:bodyPr>
          <a:lstStyle/>
          <a:p>
            <a:pPr rtl="0" eaLnBrk="1" latinLnBrk="0" hangingPunct="1"/>
            <a:r>
              <a:rPr lang="en-US" dirty="0"/>
              <a:t>Be sincere of their attention</a:t>
            </a:r>
          </a:p>
          <a:p>
            <a:pPr rtl="0" eaLnBrk="1" latinLnBrk="0" hangingPunct="1"/>
            <a:r>
              <a:rPr lang="en-US" dirty="0"/>
              <a:t>Engage them in the topic</a:t>
            </a:r>
          </a:p>
          <a:p>
            <a:pPr rtl="0" eaLnBrk="1" latinLnBrk="0" hangingPunct="1"/>
            <a:r>
              <a:rPr lang="en-US" dirty="0"/>
              <a:t>Ask questions to assess their attentiveness</a:t>
            </a:r>
          </a:p>
          <a:p>
            <a:pPr rtl="0" eaLnBrk="1" latinLnBrk="0" hangingPunct="1"/>
            <a:r>
              <a:rPr lang="en-US" dirty="0"/>
              <a:t>Be respectful of their responses</a:t>
            </a:r>
          </a:p>
          <a:p>
            <a:pPr rtl="0" eaLnBrk="1" latinLnBrk="0" hangingPunct="1"/>
            <a:r>
              <a:rPr lang="en-US" dirty="0"/>
              <a:t>Adjust level of speech accordingly</a:t>
            </a:r>
          </a:p>
        </p:txBody>
      </p:sp>
      <p:sp>
        <p:nvSpPr>
          <p:cNvPr id="2" name="Title 1"/>
          <p:cNvSpPr>
            <a:spLocks noGrp="1"/>
          </p:cNvSpPr>
          <p:nvPr>
            <p:ph type="title"/>
          </p:nvPr>
        </p:nvSpPr>
        <p:spPr>
          <a:xfrm>
            <a:off x="152400" y="274638"/>
            <a:ext cx="8991600" cy="1143000"/>
          </a:xfrm>
        </p:spPr>
        <p:txBody>
          <a:bodyPr>
            <a:noAutofit/>
          </a:bodyPr>
          <a:lstStyle/>
          <a:p>
            <a:r>
              <a:rPr lang="en-US" dirty="0"/>
              <a:t>Know Your Audience And Their Expectations</a:t>
            </a:r>
          </a:p>
        </p:txBody>
      </p:sp>
    </p:spTree>
    <p:extLst>
      <p:ext uri="{BB962C8B-B14F-4D97-AF65-F5344CB8AC3E}">
        <p14:creationId xmlns:p14="http://schemas.microsoft.com/office/powerpoint/2010/main" val="3489826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1" y="1828800"/>
            <a:ext cx="8608217" cy="4648200"/>
          </a:xfrm>
        </p:spPr>
        <p:txBody>
          <a:bodyPr>
            <a:normAutofit/>
          </a:bodyPr>
          <a:lstStyle/>
          <a:p>
            <a:pPr rtl="0" eaLnBrk="1" latinLnBrk="0" hangingPunct="1"/>
            <a:r>
              <a:rPr lang="en-US" dirty="0"/>
              <a:t>Research requires proper credit for author</a:t>
            </a:r>
          </a:p>
          <a:p>
            <a:pPr rtl="0" eaLnBrk="1" latinLnBrk="0" hangingPunct="1"/>
            <a:r>
              <a:rPr lang="en-US" dirty="0"/>
              <a:t>Visual enhancements should be appropriate</a:t>
            </a:r>
          </a:p>
          <a:p>
            <a:pPr lvl="1"/>
            <a:r>
              <a:rPr lang="en-US" b="1" dirty="0"/>
              <a:t>Power point slides</a:t>
            </a:r>
          </a:p>
          <a:p>
            <a:pPr lvl="2"/>
            <a:r>
              <a:rPr lang="en-US" dirty="0"/>
              <a:t>Purpose is to present information</a:t>
            </a:r>
          </a:p>
          <a:p>
            <a:pPr lvl="2"/>
            <a:r>
              <a:rPr lang="en-US" dirty="0"/>
              <a:t>Do not need to have a lot of flash and bells</a:t>
            </a:r>
          </a:p>
          <a:p>
            <a:pPr lvl="2"/>
            <a:r>
              <a:rPr lang="en-US" dirty="0"/>
              <a:t>Background  should not distract from content</a:t>
            </a:r>
          </a:p>
          <a:p>
            <a:pPr lvl="1"/>
            <a:r>
              <a:rPr lang="en-US" b="1" kern="1200" baseline="0" dirty="0">
                <a:solidFill>
                  <a:schemeClr val="tx1"/>
                </a:solidFill>
                <a:latin typeface="+mn-lt"/>
                <a:ea typeface="+mn-ea"/>
                <a:cs typeface="+mn-cs"/>
              </a:rPr>
              <a:t>Handouts</a:t>
            </a:r>
          </a:p>
          <a:p>
            <a:pPr lvl="2"/>
            <a:r>
              <a:rPr lang="en-US" dirty="0"/>
              <a:t>Clean</a:t>
            </a:r>
            <a:r>
              <a:rPr lang="en-US" b="1" dirty="0"/>
              <a:t> </a:t>
            </a:r>
            <a:r>
              <a:rPr lang="en-US" dirty="0"/>
              <a:t>copy</a:t>
            </a:r>
          </a:p>
          <a:p>
            <a:pPr lvl="2"/>
            <a:r>
              <a:rPr lang="en-US" dirty="0"/>
              <a:t>Match up with speech format</a:t>
            </a:r>
          </a:p>
          <a:p>
            <a:pPr lvl="2"/>
            <a:r>
              <a:rPr lang="en-US" kern="1200" baseline="0" dirty="0">
                <a:solidFill>
                  <a:schemeClr val="tx1"/>
                </a:solidFill>
              </a:rPr>
              <a:t>Use only if necessary. (they will distract</a:t>
            </a:r>
            <a:r>
              <a:rPr lang="en-US" kern="1200" dirty="0">
                <a:solidFill>
                  <a:schemeClr val="tx1"/>
                </a:solidFill>
              </a:rPr>
              <a:t> from speaker)</a:t>
            </a:r>
            <a:endParaRPr lang="en-US" kern="1200" baseline="0" dirty="0">
              <a:solidFill>
                <a:schemeClr val="tx1"/>
              </a:solidFill>
            </a:endParaRPr>
          </a:p>
        </p:txBody>
      </p:sp>
      <p:sp>
        <p:nvSpPr>
          <p:cNvPr id="2" name="Title 1"/>
          <p:cNvSpPr>
            <a:spLocks noGrp="1"/>
          </p:cNvSpPr>
          <p:nvPr>
            <p:ph type="title"/>
          </p:nvPr>
        </p:nvSpPr>
        <p:spPr/>
        <p:txBody>
          <a:bodyPr>
            <a:normAutofit/>
          </a:bodyPr>
          <a:lstStyle/>
          <a:p>
            <a:pPr algn="ctr"/>
            <a:r>
              <a:rPr lang="en-US" dirty="0"/>
              <a:t>Develop Material Using Available Resources</a:t>
            </a:r>
          </a:p>
        </p:txBody>
      </p:sp>
    </p:spTree>
    <p:extLst>
      <p:ext uri="{BB962C8B-B14F-4D97-AF65-F5344CB8AC3E}">
        <p14:creationId xmlns:p14="http://schemas.microsoft.com/office/powerpoint/2010/main" val="51309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blinds(horizontal)">
                                      <p:cBhvr>
                                        <p:cTn id="19" dur="500"/>
                                        <p:tgtEl>
                                          <p:spTgt spid="4">
                                            <p:txEl>
                                              <p:pRg st="2" end="2"/>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blinds(horizontal)">
                                      <p:cBhvr>
                                        <p:cTn id="25" dur="500"/>
                                        <p:tgtEl>
                                          <p:spTgt spid="4">
                                            <p:txEl>
                                              <p:pRg st="4" end="4"/>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blinds(horizontal)">
                                      <p:cBhvr>
                                        <p:cTn id="28" dur="5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blinds(horizontal)">
                                      <p:cBhvr>
                                        <p:cTn id="33" dur="500"/>
                                        <p:tgtEl>
                                          <p:spTgt spid="4">
                                            <p:txEl>
                                              <p:pRg st="6" end="6"/>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4">
                                            <p:txEl>
                                              <p:pRg st="7" end="7"/>
                                            </p:txEl>
                                          </p:spTgt>
                                        </p:tgtEl>
                                        <p:attrNameLst>
                                          <p:attrName>style.visibility</p:attrName>
                                        </p:attrNameLst>
                                      </p:cBhvr>
                                      <p:to>
                                        <p:strVal val="visible"/>
                                      </p:to>
                                    </p:set>
                                    <p:animEffect transition="in" filter="blinds(horizontal)">
                                      <p:cBhvr>
                                        <p:cTn id="36" dur="500"/>
                                        <p:tgtEl>
                                          <p:spTgt spid="4">
                                            <p:txEl>
                                              <p:pRg st="7" end="7"/>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Effect transition="in" filter="blinds(horizontal)">
                                      <p:cBhvr>
                                        <p:cTn id="39" dur="500"/>
                                        <p:tgtEl>
                                          <p:spTgt spid="4">
                                            <p:txEl>
                                              <p:pRg st="8" end="8"/>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blinds(horizontal)">
                                      <p:cBhvr>
                                        <p:cTn id="4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1828800"/>
            <a:ext cx="8077199" cy="3649133"/>
          </a:xfrm>
        </p:spPr>
        <p:txBody>
          <a:bodyPr/>
          <a:lstStyle/>
          <a:p>
            <a:r>
              <a:rPr lang="en-US" dirty="0"/>
              <a:t>Stay close to speech timeframe</a:t>
            </a:r>
          </a:p>
          <a:p>
            <a:r>
              <a:rPr lang="en-US" dirty="0"/>
              <a:t>Allow time for follow-up questions</a:t>
            </a:r>
          </a:p>
          <a:p>
            <a:r>
              <a:rPr lang="en-US" dirty="0"/>
              <a:t>Make sure you thank your audience</a:t>
            </a:r>
          </a:p>
          <a:p>
            <a:pPr marL="109728" indent="0">
              <a:buNone/>
            </a:pPr>
            <a:endParaRPr lang="en-US" dirty="0"/>
          </a:p>
        </p:txBody>
      </p:sp>
      <p:sp>
        <p:nvSpPr>
          <p:cNvPr id="3" name="Title 2"/>
          <p:cNvSpPr>
            <a:spLocks noGrp="1"/>
          </p:cNvSpPr>
          <p:nvPr>
            <p:ph type="title"/>
          </p:nvPr>
        </p:nvSpPr>
        <p:spPr>
          <a:xfrm>
            <a:off x="304801" y="220133"/>
            <a:ext cx="8534400" cy="1075267"/>
          </a:xfrm>
        </p:spPr>
        <p:txBody>
          <a:bodyPr>
            <a:normAutofit/>
          </a:bodyPr>
          <a:lstStyle/>
          <a:p>
            <a:r>
              <a:rPr lang="en-US" dirty="0"/>
              <a:t>Know When To Stop Talking</a:t>
            </a:r>
          </a:p>
        </p:txBody>
      </p:sp>
    </p:spTree>
    <p:extLst>
      <p:ext uri="{BB962C8B-B14F-4D97-AF65-F5344CB8AC3E}">
        <p14:creationId xmlns:p14="http://schemas.microsoft.com/office/powerpoint/2010/main" val="169468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1828800"/>
            <a:ext cx="7924799" cy="3649133"/>
          </a:xfrm>
        </p:spPr>
        <p:txBody>
          <a:bodyPr>
            <a:normAutofit fontScale="92500" lnSpcReduction="20000"/>
          </a:bodyPr>
          <a:lstStyle/>
          <a:p>
            <a:pPr>
              <a:buNone/>
            </a:pPr>
            <a:r>
              <a:rPr lang="en-US" dirty="0"/>
              <a:t>Start with a quote pertaining to your subject matter, remember to acknowledge the author</a:t>
            </a:r>
          </a:p>
          <a:p>
            <a:pPr>
              <a:buNone/>
            </a:pPr>
            <a:endParaRPr lang="en-US" dirty="0"/>
          </a:p>
          <a:p>
            <a:pPr>
              <a:buNone/>
            </a:pPr>
            <a:r>
              <a:rPr lang="en-US" dirty="0"/>
              <a:t>Its easier to speak to someone you know, if possible pick someone in the audience who you know personally and speak to them first as you get settled in, if you many in the audience move it around between them.</a:t>
            </a:r>
          </a:p>
        </p:txBody>
      </p:sp>
      <p:sp>
        <p:nvSpPr>
          <p:cNvPr id="3" name="Title 2"/>
          <p:cNvSpPr>
            <a:spLocks noGrp="1"/>
          </p:cNvSpPr>
          <p:nvPr>
            <p:ph type="title"/>
          </p:nvPr>
        </p:nvSpPr>
        <p:spPr>
          <a:xfrm>
            <a:off x="457200" y="274638"/>
            <a:ext cx="8229600" cy="1096962"/>
          </a:xfrm>
        </p:spPr>
        <p:txBody>
          <a:bodyPr>
            <a:normAutofit/>
          </a:bodyPr>
          <a:lstStyle/>
          <a:p>
            <a:pPr algn="ctr"/>
            <a:r>
              <a:rPr lang="en-US" dirty="0"/>
              <a:t>Tips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Title 2"/>
          <p:cNvSpPr>
            <a:spLocks noGrp="1"/>
          </p:cNvSpPr>
          <p:nvPr>
            <p:ph type="title"/>
          </p:nvPr>
        </p:nvSpPr>
        <p:spPr/>
        <p:txBody>
          <a:bodyPr/>
          <a:lstStyle/>
          <a:p>
            <a:r>
              <a:rPr lang="en-US" dirty="0"/>
              <a:t>Questions or Suggestions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Closing</a:t>
            </a:r>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n-US" dirty="0"/>
              <a:t>Make sure to get your Completion Record Signed and Dated</a:t>
            </a:r>
          </a:p>
          <a:p>
            <a:pPr algn="ctr" fontAlgn="auto">
              <a:spcAft>
                <a:spcPts val="0"/>
              </a:spcAft>
              <a:defRPr/>
            </a:pPr>
            <a:endParaRPr lang="en-US" dirty="0"/>
          </a:p>
          <a:p>
            <a:pPr algn="ctr" fontAlgn="auto">
              <a:spcAft>
                <a:spcPts val="0"/>
              </a:spcAft>
              <a:defRPr/>
            </a:pPr>
            <a:r>
              <a:rPr lang="en-US" dirty="0"/>
              <a:t>Thanks for Attending!!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27238"/>
            <a:ext cx="8229600" cy="3840162"/>
          </a:xfrm>
        </p:spPr>
        <p:txBody>
          <a:bodyPr>
            <a:normAutofit fontScale="90000"/>
          </a:bodyPr>
          <a:lstStyle/>
          <a:p>
            <a:r>
              <a:rPr lang="en-US" sz="4900" dirty="0"/>
              <a:t>Public Speaking</a:t>
            </a:r>
            <a:br>
              <a:rPr lang="en-US" sz="6600" dirty="0"/>
            </a:br>
            <a:br>
              <a:rPr lang="en-US" sz="6600" dirty="0"/>
            </a:br>
            <a:r>
              <a:rPr lang="en-US" sz="4400" dirty="0"/>
              <a:t>The best way to sound like you know what you're talking about is to know what you're talking about.  </a:t>
            </a:r>
            <a:br>
              <a:rPr lang="en-US" sz="4400" dirty="0"/>
            </a:br>
            <a:br>
              <a:rPr lang="en-US" sz="3100" dirty="0"/>
            </a:br>
            <a:r>
              <a:rPr lang="en-US" sz="3100" dirty="0"/>
              <a:t>~Author Unknown </a:t>
            </a:r>
            <a:br>
              <a:rPr lang="en-US" sz="3100" dirty="0"/>
            </a:br>
            <a:br>
              <a:rPr lang="en-US" sz="6600" dirty="0"/>
            </a:br>
            <a:endParaRPr lang="en-US" sz="6600" dirty="0"/>
          </a:p>
        </p:txBody>
      </p:sp>
    </p:spTree>
    <p:extLst>
      <p:ext uri="{BB962C8B-B14F-4D97-AF65-F5344CB8AC3E}">
        <p14:creationId xmlns:p14="http://schemas.microsoft.com/office/powerpoint/2010/main" val="1037040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762001" y="1828800"/>
            <a:ext cx="7772399" cy="3649133"/>
          </a:xfrm>
        </p:spPr>
        <p:txBody>
          <a:bodyPr>
            <a:normAutofit/>
          </a:bodyPr>
          <a:lstStyle/>
          <a:p>
            <a:pPr rtl="0" eaLnBrk="1" latinLnBrk="0" hangingPunct="1"/>
            <a:r>
              <a:rPr lang="en-US" dirty="0"/>
              <a:t>Know your topic and targeted audience</a:t>
            </a:r>
          </a:p>
          <a:p>
            <a:pPr rtl="0" eaLnBrk="1" latinLnBrk="0" hangingPunct="1">
              <a:buNone/>
            </a:pPr>
            <a:endParaRPr lang="en-US" sz="3200" kern="1200" baseline="0" dirty="0">
              <a:solidFill>
                <a:schemeClr val="tx1"/>
              </a:solidFill>
              <a:latin typeface="+mn-lt"/>
              <a:ea typeface="+mn-ea"/>
              <a:cs typeface="+mn-cs"/>
            </a:endParaRPr>
          </a:p>
        </p:txBody>
      </p:sp>
      <p:sp>
        <p:nvSpPr>
          <p:cNvPr id="4" name="Title 1"/>
          <p:cNvSpPr>
            <a:spLocks noGrp="1"/>
          </p:cNvSpPr>
          <p:nvPr>
            <p:ph type="title"/>
          </p:nvPr>
        </p:nvSpPr>
        <p:spPr>
          <a:xfrm>
            <a:off x="152400" y="304800"/>
            <a:ext cx="8991600" cy="1371600"/>
          </a:xfrm>
        </p:spPr>
        <p:txBody>
          <a:bodyPr>
            <a:noAutofit/>
          </a:bodyPr>
          <a:lstStyle/>
          <a:p>
            <a:pPr algn="ctr"/>
            <a:r>
              <a:rPr lang="en-US" dirty="0"/>
              <a:t>How To Become An Effective    Public Speaker</a:t>
            </a:r>
          </a:p>
        </p:txBody>
      </p:sp>
    </p:spTree>
    <p:extLst>
      <p:ext uri="{BB962C8B-B14F-4D97-AF65-F5344CB8AC3E}">
        <p14:creationId xmlns:p14="http://schemas.microsoft.com/office/powerpoint/2010/main" val="1808927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Know your topic and targeted audience</a:t>
            </a:r>
          </a:p>
          <a:p>
            <a:r>
              <a:rPr lang="en-US" dirty="0"/>
              <a:t>Know your audience’s expectations</a:t>
            </a:r>
          </a:p>
          <a:p>
            <a:pPr>
              <a:buNone/>
            </a:pPr>
            <a:endParaRPr lang="en-US" dirty="0"/>
          </a:p>
        </p:txBody>
      </p:sp>
      <p:sp>
        <p:nvSpPr>
          <p:cNvPr id="4" name="Title 1">
            <a:extLst>
              <a:ext uri="{FF2B5EF4-FFF2-40B4-BE49-F238E27FC236}">
                <a16:creationId xmlns:a16="http://schemas.microsoft.com/office/drawing/2014/main" id="{2FCC4CAB-E31D-4AC4-B7EC-304744C56CF0}"/>
              </a:ext>
            </a:extLst>
          </p:cNvPr>
          <p:cNvSpPr>
            <a:spLocks noGrp="1"/>
          </p:cNvSpPr>
          <p:nvPr>
            <p:ph type="title"/>
          </p:nvPr>
        </p:nvSpPr>
        <p:spPr>
          <a:xfrm>
            <a:off x="457200" y="304800"/>
            <a:ext cx="8229600" cy="1371600"/>
          </a:xfrm>
        </p:spPr>
        <p:txBody>
          <a:bodyPr>
            <a:noAutofit/>
          </a:bodyPr>
          <a:lstStyle/>
          <a:p>
            <a:pPr algn="ctr"/>
            <a:r>
              <a:rPr lang="en-US" dirty="0"/>
              <a:t>How To Become An Effective    Public Speaker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Know your topic and targeted audience</a:t>
            </a:r>
          </a:p>
          <a:p>
            <a:r>
              <a:rPr lang="en-US" dirty="0"/>
              <a:t>Know your audience’s expectations</a:t>
            </a:r>
          </a:p>
          <a:p>
            <a:r>
              <a:rPr lang="en-US" dirty="0"/>
              <a:t>Know your own strengths and weaknesses</a:t>
            </a:r>
          </a:p>
          <a:p>
            <a:pPr>
              <a:buNone/>
            </a:pPr>
            <a:endParaRPr lang="en-US" dirty="0"/>
          </a:p>
        </p:txBody>
      </p:sp>
      <p:sp>
        <p:nvSpPr>
          <p:cNvPr id="6" name="Title 1">
            <a:extLst>
              <a:ext uri="{FF2B5EF4-FFF2-40B4-BE49-F238E27FC236}">
                <a16:creationId xmlns:a16="http://schemas.microsoft.com/office/drawing/2014/main" id="{6FA961DF-BD8E-4D88-8F8D-30010CF93ECA}"/>
              </a:ext>
            </a:extLst>
          </p:cNvPr>
          <p:cNvSpPr txBox="1">
            <a:spLocks/>
          </p:cNvSpPr>
          <p:nvPr/>
        </p:nvSpPr>
        <p:spPr>
          <a:xfrm>
            <a:off x="457200" y="304800"/>
            <a:ext cx="8229600" cy="1371600"/>
          </a:xfrm>
          <a:prstGeom prst="rect">
            <a:avLst/>
          </a:prstGeom>
          <a:effectLst/>
        </p:spPr>
        <p:txBody>
          <a:bodyPr vert="horz" lIns="91440" tIns="45720" rIns="91440" bIns="45720" rtlCol="0" anchor="ctr">
            <a:noAutofit/>
          </a:bodyPr>
          <a:lstStyle>
            <a:lvl1pPr algn="ctr" defTabSz="342900" rtl="0" eaLnBrk="1" latinLnBrk="0" hangingPunct="1">
              <a:spcBef>
                <a:spcPct val="0"/>
              </a:spcBef>
              <a:buNone/>
              <a:defRPr sz="4400" kern="1200" cap="none">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How To Become An Effective    Public Speaker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Know your topic and targeted audience</a:t>
            </a:r>
          </a:p>
          <a:p>
            <a:r>
              <a:rPr lang="en-US" dirty="0"/>
              <a:t>Know your audience’s expectations</a:t>
            </a:r>
          </a:p>
          <a:p>
            <a:r>
              <a:rPr lang="en-US" dirty="0"/>
              <a:t>Know your own strengths and weaknesses</a:t>
            </a:r>
          </a:p>
          <a:p>
            <a:r>
              <a:rPr lang="en-US" dirty="0"/>
              <a:t>Develop material using available resources</a:t>
            </a:r>
          </a:p>
          <a:p>
            <a:pPr>
              <a:buNone/>
            </a:pPr>
            <a:endParaRPr lang="en-US" dirty="0"/>
          </a:p>
        </p:txBody>
      </p:sp>
      <p:sp>
        <p:nvSpPr>
          <p:cNvPr id="6" name="Title 1">
            <a:extLst>
              <a:ext uri="{FF2B5EF4-FFF2-40B4-BE49-F238E27FC236}">
                <a16:creationId xmlns:a16="http://schemas.microsoft.com/office/drawing/2014/main" id="{9805AEBC-B899-49E7-BCA9-9A272B3930B3}"/>
              </a:ext>
            </a:extLst>
          </p:cNvPr>
          <p:cNvSpPr txBox="1">
            <a:spLocks/>
          </p:cNvSpPr>
          <p:nvPr/>
        </p:nvSpPr>
        <p:spPr>
          <a:xfrm>
            <a:off x="457200" y="304800"/>
            <a:ext cx="8229600" cy="1371600"/>
          </a:xfrm>
          <a:prstGeom prst="rect">
            <a:avLst/>
          </a:prstGeom>
          <a:effectLst/>
        </p:spPr>
        <p:txBody>
          <a:bodyPr vert="horz" lIns="91440" tIns="45720" rIns="91440" bIns="45720" rtlCol="0" anchor="ctr">
            <a:noAutofit/>
          </a:bodyPr>
          <a:lstStyle>
            <a:lvl1pPr algn="ctr" defTabSz="342900" rtl="0" eaLnBrk="1" latinLnBrk="0" hangingPunct="1">
              <a:spcBef>
                <a:spcPct val="0"/>
              </a:spcBef>
              <a:buNone/>
              <a:defRPr sz="4400" kern="1200" cap="none">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How To Become An Effective    Public Speaker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1837267"/>
            <a:ext cx="8608217" cy="3649133"/>
          </a:xfrm>
        </p:spPr>
        <p:txBody>
          <a:bodyPr/>
          <a:lstStyle/>
          <a:p>
            <a:r>
              <a:rPr lang="en-US" dirty="0"/>
              <a:t>Know your topic and targeted audience</a:t>
            </a:r>
          </a:p>
          <a:p>
            <a:r>
              <a:rPr lang="en-US" dirty="0"/>
              <a:t>Know your audience’s expectations</a:t>
            </a:r>
          </a:p>
          <a:p>
            <a:r>
              <a:rPr lang="en-US" dirty="0"/>
              <a:t>Know your own strengths and weaknesses</a:t>
            </a:r>
          </a:p>
          <a:p>
            <a:r>
              <a:rPr lang="en-US" dirty="0"/>
              <a:t>Develop material using available resources</a:t>
            </a:r>
          </a:p>
          <a:p>
            <a:r>
              <a:rPr lang="en-US" dirty="0"/>
              <a:t>Know when to stop talking</a:t>
            </a:r>
          </a:p>
          <a:p>
            <a:endParaRPr lang="en-US" dirty="0"/>
          </a:p>
        </p:txBody>
      </p:sp>
      <p:sp>
        <p:nvSpPr>
          <p:cNvPr id="5" name="Title 1">
            <a:extLst>
              <a:ext uri="{FF2B5EF4-FFF2-40B4-BE49-F238E27FC236}">
                <a16:creationId xmlns:a16="http://schemas.microsoft.com/office/drawing/2014/main" id="{3B978B20-47AA-4CAC-8C24-617766936F48}"/>
              </a:ext>
            </a:extLst>
          </p:cNvPr>
          <p:cNvSpPr txBox="1">
            <a:spLocks/>
          </p:cNvSpPr>
          <p:nvPr/>
        </p:nvSpPr>
        <p:spPr>
          <a:xfrm>
            <a:off x="457200" y="457200"/>
            <a:ext cx="8229600" cy="1371600"/>
          </a:xfrm>
          <a:prstGeom prst="rect">
            <a:avLst/>
          </a:prstGeom>
          <a:effectLst/>
        </p:spPr>
        <p:txBody>
          <a:bodyPr vert="horz" lIns="91440" tIns="45720" rIns="91440" bIns="45720" rtlCol="0" anchor="ctr">
            <a:noAutofit/>
          </a:bodyPr>
          <a:lstStyle>
            <a:lvl1pPr algn="ctr" defTabSz="342900" rtl="0" eaLnBrk="1" latinLnBrk="0" hangingPunct="1">
              <a:spcBef>
                <a:spcPct val="0"/>
              </a:spcBef>
              <a:buNone/>
              <a:defRPr sz="4400" kern="1200" cap="none">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How To Become An Effective    Public Speaker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Clothing is very important</a:t>
            </a:r>
          </a:p>
          <a:p>
            <a:pPr lvl="1"/>
            <a:r>
              <a:rPr lang="en-US" dirty="0"/>
              <a:t>Comfortable, appropriate and one step above.</a:t>
            </a:r>
          </a:p>
          <a:p>
            <a:pPr lvl="2"/>
            <a:r>
              <a:rPr lang="en-US" dirty="0"/>
              <a:t>If you are confident in what you are wearing it will show</a:t>
            </a:r>
          </a:p>
          <a:p>
            <a:pPr lvl="2"/>
            <a:r>
              <a:rPr lang="en-US" dirty="0"/>
              <a:t>If your audience is in jeans, wear jeans/slacks and a blazer with or with out a tie</a:t>
            </a:r>
          </a:p>
          <a:p>
            <a:pPr lvl="2"/>
            <a:r>
              <a:rPr lang="en-US" dirty="0"/>
              <a:t>If your audience is in sport coats, wear a suit</a:t>
            </a:r>
          </a:p>
          <a:p>
            <a:pPr lvl="2"/>
            <a:r>
              <a:rPr lang="en-US" dirty="0"/>
              <a:t>You must be comfortable with your attire</a:t>
            </a:r>
          </a:p>
        </p:txBody>
      </p:sp>
      <p:sp>
        <p:nvSpPr>
          <p:cNvPr id="6" name="Title 1">
            <a:extLst>
              <a:ext uri="{FF2B5EF4-FFF2-40B4-BE49-F238E27FC236}">
                <a16:creationId xmlns:a16="http://schemas.microsoft.com/office/drawing/2014/main" id="{677FA2BD-36B0-41D3-B672-B310E9456288}"/>
              </a:ext>
            </a:extLst>
          </p:cNvPr>
          <p:cNvSpPr>
            <a:spLocks noGrp="1"/>
          </p:cNvSpPr>
          <p:nvPr>
            <p:ph type="title"/>
          </p:nvPr>
        </p:nvSpPr>
        <p:spPr>
          <a:xfrm>
            <a:off x="457200" y="304800"/>
            <a:ext cx="8229600" cy="1371600"/>
          </a:xfrm>
        </p:spPr>
        <p:txBody>
          <a:bodyPr>
            <a:noAutofit/>
          </a:bodyPr>
          <a:lstStyle/>
          <a:p>
            <a:pPr algn="ctr"/>
            <a:r>
              <a:rPr lang="en-US" dirty="0"/>
              <a:t>How To Become An Effective    Public Speaker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685801" y="990600"/>
            <a:ext cx="8000999" cy="5562600"/>
          </a:xfrm>
        </p:spPr>
        <p:txBody>
          <a:bodyPr>
            <a:normAutofit fontScale="32500" lnSpcReduction="20000"/>
          </a:bodyPr>
          <a:lstStyle/>
          <a:p>
            <a:r>
              <a:rPr lang="en-US" sz="9600" dirty="0"/>
              <a:t>Study and be knowledgeable on the topic</a:t>
            </a:r>
          </a:p>
          <a:p>
            <a:pPr lvl="1"/>
            <a:r>
              <a:rPr lang="en-US" sz="6200" dirty="0"/>
              <a:t>Practice, practice, practice</a:t>
            </a:r>
          </a:p>
          <a:p>
            <a:pPr lvl="2"/>
            <a:r>
              <a:rPr lang="en-US" sz="6200" dirty="0"/>
              <a:t>Vocalize your speech with voice inflections</a:t>
            </a:r>
          </a:p>
          <a:p>
            <a:pPr lvl="2"/>
            <a:r>
              <a:rPr lang="en-US" sz="6200" dirty="0"/>
              <a:t>Do not just read in a monotone</a:t>
            </a:r>
          </a:p>
          <a:p>
            <a:pPr lvl="2"/>
            <a:r>
              <a:rPr lang="en-US" sz="6200" dirty="0"/>
              <a:t>Be able to adjust delivery for timeline</a:t>
            </a:r>
          </a:p>
          <a:p>
            <a:pPr>
              <a:defRPr/>
            </a:pPr>
            <a:r>
              <a:rPr lang="en-US" sz="7200" dirty="0">
                <a:cs typeface="Arial" pitchFamily="34" charset="0"/>
              </a:rPr>
              <a:t>Know the expected format of the speech</a:t>
            </a:r>
          </a:p>
          <a:p>
            <a:pPr lvl="1">
              <a:defRPr/>
            </a:pPr>
            <a:r>
              <a:rPr lang="en-US" sz="6200" dirty="0">
                <a:cs typeface="Arial" pitchFamily="34" charset="0"/>
              </a:rPr>
              <a:t>Formal</a:t>
            </a:r>
          </a:p>
          <a:p>
            <a:pPr lvl="2">
              <a:defRPr/>
            </a:pPr>
            <a:r>
              <a:rPr lang="en-US" sz="6200" dirty="0">
                <a:cs typeface="Arial" pitchFamily="34" charset="0"/>
              </a:rPr>
              <a:t>Installation</a:t>
            </a:r>
          </a:p>
          <a:p>
            <a:pPr lvl="2">
              <a:defRPr/>
            </a:pPr>
            <a:r>
              <a:rPr lang="en-US" sz="6200" dirty="0">
                <a:cs typeface="Arial" pitchFamily="34" charset="0"/>
              </a:rPr>
              <a:t>Public Masonic</a:t>
            </a:r>
          </a:p>
          <a:p>
            <a:pPr lvl="1">
              <a:defRPr/>
            </a:pPr>
            <a:r>
              <a:rPr lang="en-US" sz="7200" dirty="0">
                <a:cs typeface="Arial" pitchFamily="34" charset="0"/>
              </a:rPr>
              <a:t>Instructive</a:t>
            </a:r>
          </a:p>
          <a:p>
            <a:pPr lvl="2">
              <a:defRPr/>
            </a:pPr>
            <a:r>
              <a:rPr lang="en-US" sz="6200" dirty="0">
                <a:cs typeface="Arial" pitchFamily="34" charset="0"/>
              </a:rPr>
              <a:t>Training seminar</a:t>
            </a:r>
          </a:p>
          <a:p>
            <a:pPr lvl="2">
              <a:defRPr/>
            </a:pPr>
            <a:r>
              <a:rPr lang="en-US" sz="6200" dirty="0">
                <a:cs typeface="Arial" pitchFamily="34" charset="0"/>
              </a:rPr>
              <a:t>Degree lecture</a:t>
            </a:r>
          </a:p>
          <a:p>
            <a:pPr lvl="2">
              <a:defRPr/>
            </a:pPr>
            <a:r>
              <a:rPr lang="en-US" sz="6200" dirty="0">
                <a:cs typeface="Arial" pitchFamily="34" charset="0"/>
              </a:rPr>
              <a:t>Entertaining</a:t>
            </a:r>
          </a:p>
        </p:txBody>
      </p:sp>
      <p:sp>
        <p:nvSpPr>
          <p:cNvPr id="4" name="Title 1"/>
          <p:cNvSpPr>
            <a:spLocks noGrp="1"/>
          </p:cNvSpPr>
          <p:nvPr>
            <p:ph type="title"/>
          </p:nvPr>
        </p:nvSpPr>
        <p:spPr>
          <a:xfrm>
            <a:off x="228599" y="152400"/>
            <a:ext cx="8763001" cy="990600"/>
          </a:xfrm>
        </p:spPr>
        <p:txBody>
          <a:bodyPr/>
          <a:lstStyle/>
          <a:p>
            <a:r>
              <a:rPr lang="en-US" dirty="0"/>
              <a:t>Know Your Topic And Format</a:t>
            </a:r>
          </a:p>
        </p:txBody>
      </p:sp>
    </p:spTree>
    <p:extLst>
      <p:ext uri="{BB962C8B-B14F-4D97-AF65-F5344CB8AC3E}">
        <p14:creationId xmlns:p14="http://schemas.microsoft.com/office/powerpoint/2010/main" val="44892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20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2000"/>
                                        <p:tgtEl>
                                          <p:spTgt spid="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2000"/>
                                        <p:tgtEl>
                                          <p:spTgt spid="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2000"/>
                                        <p:tgtEl>
                                          <p:spTgt spid="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2000"/>
                                        <p:tgtEl>
                                          <p:spTgt spid="5">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2000"/>
                                        <p:tgtEl>
                                          <p:spTgt spid="5">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xEl>
                                              <p:pRg st="7" end="7"/>
                                            </p:txEl>
                                          </p:spTgt>
                                        </p:tgtEl>
                                        <p:attrNameLst>
                                          <p:attrName>style.visibility</p:attrName>
                                        </p:attrNameLst>
                                      </p:cBhvr>
                                      <p:to>
                                        <p:strVal val="visible"/>
                                      </p:to>
                                    </p:set>
                                    <p:animEffect transition="in" filter="fade">
                                      <p:cBhvr>
                                        <p:cTn id="30" dur="2000"/>
                                        <p:tgtEl>
                                          <p:spTgt spid="5">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animEffect transition="in" filter="fade">
                                      <p:cBhvr>
                                        <p:cTn id="33" dur="2000"/>
                                        <p:tgtEl>
                                          <p:spTgt spid="5">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
                                            <p:txEl>
                                              <p:pRg st="9" end="9"/>
                                            </p:txEl>
                                          </p:spTgt>
                                        </p:tgtEl>
                                        <p:attrNameLst>
                                          <p:attrName>style.visibility</p:attrName>
                                        </p:attrNameLst>
                                      </p:cBhvr>
                                      <p:to>
                                        <p:strVal val="visible"/>
                                      </p:to>
                                    </p:set>
                                    <p:animEffect transition="in" filter="fade">
                                      <p:cBhvr>
                                        <p:cTn id="36" dur="2000"/>
                                        <p:tgtEl>
                                          <p:spTgt spid="5">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animEffect transition="in" filter="fade">
                                      <p:cBhvr>
                                        <p:cTn id="39" dur="2000"/>
                                        <p:tgtEl>
                                          <p:spTgt spid="5">
                                            <p:txEl>
                                              <p:pRg st="10" end="10"/>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5">
                                            <p:txEl>
                                              <p:pRg st="11" end="11"/>
                                            </p:txEl>
                                          </p:spTgt>
                                        </p:tgtEl>
                                        <p:attrNameLst>
                                          <p:attrName>style.visibility</p:attrName>
                                        </p:attrNameLst>
                                      </p:cBhvr>
                                      <p:to>
                                        <p:strVal val="visible"/>
                                      </p:to>
                                    </p:set>
                                    <p:animEffect transition="in" filter="fade">
                                      <p:cBhvr>
                                        <p:cTn id="42" dur="2000"/>
                                        <p:tgtEl>
                                          <p:spTgt spid="5">
                                            <p:txEl>
                                              <p:pRg st="11" end="11"/>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5">
                                            <p:txEl>
                                              <p:pRg st="12" end="12"/>
                                            </p:txEl>
                                          </p:spTgt>
                                        </p:tgtEl>
                                        <p:attrNameLst>
                                          <p:attrName>style.visibility</p:attrName>
                                        </p:attrNameLst>
                                      </p:cBhvr>
                                      <p:to>
                                        <p:strVal val="visible"/>
                                      </p:to>
                                    </p:set>
                                    <p:animEffect transition="in" filter="fade">
                                      <p:cBhvr>
                                        <p:cTn id="45" dur="20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LT Template2.potx" id="{53E129EA-BDF7-43F1-8DED-4B9D7306FC4B}" vid="{A11571EF-874F-4F96-B7AF-A5BEEFF2BD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MLT Template2</Template>
  <TotalTime>201</TotalTime>
  <Words>513</Words>
  <Application>Microsoft Office PowerPoint</Application>
  <PresentationFormat>On-screen Show (4:3)</PresentationFormat>
  <Paragraphs>93</Paragraphs>
  <Slides>16</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Book Antiqua</vt:lpstr>
      <vt:lpstr>Calibri</vt:lpstr>
      <vt:lpstr>Lucida Sans</vt:lpstr>
      <vt:lpstr>Celestial</vt:lpstr>
      <vt:lpstr>Masonic Leadership Training</vt:lpstr>
      <vt:lpstr>Public Speaking  The best way to sound like you know what you're talking about is to know what you're talking about.    ~Author Unknown   </vt:lpstr>
      <vt:lpstr>How To Become An Effective    Public Speaker</vt:lpstr>
      <vt:lpstr>How To Become An Effective    Public Speaker</vt:lpstr>
      <vt:lpstr>PowerPoint Presentation</vt:lpstr>
      <vt:lpstr>PowerPoint Presentation</vt:lpstr>
      <vt:lpstr>PowerPoint Presentation</vt:lpstr>
      <vt:lpstr>How To Become An Effective    Public Speaker</vt:lpstr>
      <vt:lpstr>Know Your Topic And Format</vt:lpstr>
      <vt:lpstr>Know your own strengths and weaknesses</vt:lpstr>
      <vt:lpstr>Know Your Audience And Their Expectations</vt:lpstr>
      <vt:lpstr>Develop Material Using Available Resources</vt:lpstr>
      <vt:lpstr>Know When To Stop Talking</vt:lpstr>
      <vt:lpstr>Tips</vt:lpstr>
      <vt:lpstr>Questions or Suggestions ?</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Masonic Leadership Training</dc:title>
  <dc:creator>Jay Cebollero</dc:creator>
  <cp:lastModifiedBy>Jay Cebollero</cp:lastModifiedBy>
  <cp:revision>6</cp:revision>
  <dcterms:created xsi:type="dcterms:W3CDTF">2020-06-03T12:59:30Z</dcterms:created>
  <dcterms:modified xsi:type="dcterms:W3CDTF">2020-06-03T16:23:55Z</dcterms:modified>
</cp:coreProperties>
</file>