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005" y="4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1" y="1964267"/>
            <a:ext cx="7912894" cy="1813653"/>
          </a:xfrm>
        </p:spPr>
        <p:txBody>
          <a:bodyPr anchor="b">
            <a:normAutofit/>
          </a:bodyPr>
          <a:lstStyle>
            <a:lvl1pPr algn="ctr">
              <a:defRPr sz="4800">
                <a:effectLst/>
                <a:latin typeface="Lucida Sans" panose="020B0602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1" y="3886201"/>
            <a:ext cx="7912893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 cap="all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99419" y="5870576"/>
            <a:ext cx="1200150" cy="377825"/>
          </a:xfrm>
        </p:spPr>
        <p:txBody>
          <a:bodyPr/>
          <a:lstStyle/>
          <a:p>
            <a:fld id="{A18B7427-8187-4CD7-B2BB-630DFB19995E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1" y="5870576"/>
            <a:ext cx="572786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719" y="5870576"/>
            <a:ext cx="413375" cy="377825"/>
          </a:xfrm>
        </p:spPr>
        <p:txBody>
          <a:bodyPr/>
          <a:lstStyle/>
          <a:p>
            <a:fld id="{1BC32599-86AA-4524-9301-F543681F9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3837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6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0" y="576262"/>
            <a:ext cx="7598570" cy="566738"/>
          </a:xfrm>
        </p:spPr>
        <p:txBody>
          <a:bodyPr anchor="b">
            <a:normAutofit/>
          </a:bodyPr>
          <a:lstStyle>
            <a:lvl1pPr algn="ctr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66800" y="1851258"/>
            <a:ext cx="7229490" cy="3482742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5830" y="1219200"/>
            <a:ext cx="7598570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B7427-8187-4CD7-B2BB-630DFB19995E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32599-86AA-4524-9301-F543681F9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536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09602"/>
            <a:ext cx="7598570" cy="3124199"/>
          </a:xfrm>
        </p:spPr>
        <p:txBody>
          <a:bodyPr anchor="ctr">
            <a:normAutofit/>
          </a:bodyPr>
          <a:lstStyle>
            <a:lvl1pPr algn="l">
              <a:defRPr sz="2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4343400"/>
            <a:ext cx="7598571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B7427-8187-4CD7-B2BB-630DFB19995E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32599-86AA-4524-9301-F543681F9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053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81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220133"/>
            <a:ext cx="8534400" cy="1456267"/>
          </a:xfrm>
        </p:spPr>
        <p:txBody>
          <a:bodyPr>
            <a:normAutofit/>
          </a:bodyPr>
          <a:lstStyle>
            <a:lvl1pPr algn="ctr">
              <a:defRPr sz="4400">
                <a:solidFill>
                  <a:srgbClr val="FFC000"/>
                </a:solidFill>
                <a:latin typeface="Lucida Sans" panose="020B0602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828800"/>
            <a:ext cx="8608217" cy="3649133"/>
          </a:xfrm>
        </p:spPr>
        <p:txBody>
          <a:bodyPr anchor="ctr">
            <a:normAutofit/>
          </a:bodyPr>
          <a:lstStyle>
            <a:lvl1pPr>
              <a:defRPr sz="3200">
                <a:latin typeface="Book Antiqua" panose="02040602050305030304" pitchFamily="18" charset="0"/>
              </a:defRPr>
            </a:lvl1pPr>
            <a:lvl2pPr>
              <a:defRPr sz="2000">
                <a:latin typeface="Book Antiqua" panose="02040602050305030304" pitchFamily="18" charset="0"/>
              </a:defRPr>
            </a:lvl2pPr>
            <a:lvl3pPr>
              <a:defRPr sz="2000">
                <a:latin typeface="Book Antiqua" panose="02040602050305030304" pitchFamily="18" charset="0"/>
              </a:defRPr>
            </a:lvl3pPr>
            <a:lvl4pPr>
              <a:defRPr sz="2000">
                <a:latin typeface="Book Antiqua" panose="02040602050305030304" pitchFamily="18" charset="0"/>
              </a:defRPr>
            </a:lvl4pPr>
            <a:lvl5pPr>
              <a:defRPr sz="2000">
                <a:latin typeface="Book Antiqua" panose="0204060205030503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B7427-8187-4CD7-B2BB-630DFB19995E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32599-86AA-4524-9301-F543681F9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322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371600"/>
            <a:ext cx="8172449" cy="1468800"/>
          </a:xfrm>
        </p:spPr>
        <p:txBody>
          <a:bodyPr anchor="b">
            <a:noAutofit/>
          </a:bodyPr>
          <a:lstStyle>
            <a:lvl1pPr algn="ctr">
              <a:defRPr sz="4800" b="0" cap="all">
                <a:solidFill>
                  <a:srgbClr val="FFC000"/>
                </a:solidFill>
                <a:latin typeface="Lucida Sans" panose="020B0602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1523" y="2826325"/>
            <a:ext cx="7598571" cy="2436438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 cap="all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63581" y="6339663"/>
            <a:ext cx="1200150" cy="377825"/>
          </a:xfrm>
        </p:spPr>
        <p:txBody>
          <a:bodyPr/>
          <a:lstStyle/>
          <a:p>
            <a:fld id="{A18B7427-8187-4CD7-B2BB-630DFB19995E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296" y="6248401"/>
            <a:ext cx="5629949" cy="469087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85067" y="6339663"/>
            <a:ext cx="413375" cy="377825"/>
          </a:xfrm>
        </p:spPr>
        <p:txBody>
          <a:bodyPr/>
          <a:lstStyle/>
          <a:p>
            <a:fld id="{1BC32599-86AA-4524-9301-F543681F9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999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4000">
                <a:solidFill>
                  <a:srgbClr val="FFC000"/>
                </a:solidFill>
                <a:latin typeface="Lucida Sans" panose="020B0602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828799"/>
            <a:ext cx="4051301" cy="4114799"/>
          </a:xfrm>
        </p:spPr>
        <p:txBody>
          <a:bodyPr>
            <a:normAutofit/>
          </a:bodyPr>
          <a:lstStyle>
            <a:lvl1pPr>
              <a:defRPr sz="2600">
                <a:latin typeface="Book Antiqua" panose="02040602050305030304" pitchFamily="18" charset="0"/>
              </a:defRPr>
            </a:lvl1pPr>
            <a:lvl2pPr>
              <a:defRPr sz="2400">
                <a:latin typeface="Book Antiqua" panose="02040602050305030304" pitchFamily="18" charset="0"/>
              </a:defRPr>
            </a:lvl2pPr>
            <a:lvl3pPr>
              <a:defRPr sz="2000">
                <a:latin typeface="Book Antiqua" panose="02040602050305030304" pitchFamily="18" charset="0"/>
              </a:defRPr>
            </a:lvl3pPr>
            <a:lvl4pPr>
              <a:defRPr sz="1600">
                <a:latin typeface="Book Antiqua" panose="02040602050305030304" pitchFamily="18" charset="0"/>
              </a:defRPr>
            </a:lvl4pPr>
            <a:lvl5pPr>
              <a:defRPr sz="1600">
                <a:latin typeface="Book Antiqua" panose="0204060205030503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B7427-8187-4CD7-B2BB-630DFB19995E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32599-86AA-4524-9301-F543681F9C5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BABF2CA-663D-4097-B3E0-21334714BC6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406899" y="1828800"/>
            <a:ext cx="4508501" cy="4114800"/>
          </a:xfrm>
        </p:spPr>
        <p:txBody>
          <a:bodyPr>
            <a:normAutofit/>
          </a:bodyPr>
          <a:lstStyle>
            <a:lvl1pPr>
              <a:defRPr sz="2600">
                <a:latin typeface="Book Antiqua" panose="02040602050305030304" pitchFamily="18" charset="0"/>
              </a:defRPr>
            </a:lvl1pPr>
            <a:lvl2pPr>
              <a:defRPr sz="2400">
                <a:latin typeface="Book Antiqua" panose="02040602050305030304" pitchFamily="18" charset="0"/>
              </a:defRPr>
            </a:lvl2pPr>
            <a:lvl3pPr>
              <a:defRPr sz="2000">
                <a:latin typeface="Book Antiqua" panose="02040602050305030304" pitchFamily="18" charset="0"/>
              </a:defRPr>
            </a:lvl3pPr>
            <a:lvl4pPr>
              <a:defRPr sz="1600">
                <a:latin typeface="Book Antiqua" panose="02040602050305030304" pitchFamily="18" charset="0"/>
              </a:defRPr>
            </a:lvl4pPr>
            <a:lvl5pPr>
              <a:defRPr sz="1600">
                <a:latin typeface="Book Antiqua" panose="0204060205030503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059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304800"/>
            <a:ext cx="8610600" cy="1456267"/>
          </a:xfrm>
        </p:spPr>
        <p:txBody>
          <a:bodyPr>
            <a:normAutofit/>
          </a:bodyPr>
          <a:lstStyle>
            <a:lvl1pPr algn="ctr">
              <a:defRPr sz="4100">
                <a:solidFill>
                  <a:srgbClr val="FFC000"/>
                </a:solidFill>
                <a:latin typeface="Lucida Sans" panose="020B0602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2" y="1840443"/>
            <a:ext cx="3747692" cy="95408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latin typeface="Book Antiqua" panose="02040602050305030304" pitchFamily="18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1" y="2870201"/>
            <a:ext cx="3747692" cy="2920998"/>
          </a:xfrm>
        </p:spPr>
        <p:txBody>
          <a:bodyPr anchor="t">
            <a:normAutofit/>
          </a:bodyPr>
          <a:lstStyle>
            <a:lvl1pPr>
              <a:defRPr sz="2000">
                <a:latin typeface="Book Antiqua" panose="02040602050305030304" pitchFamily="18" charset="0"/>
              </a:defRPr>
            </a:lvl1pPr>
            <a:lvl2pPr>
              <a:defRPr sz="2000">
                <a:latin typeface="Book Antiqua" panose="02040602050305030304" pitchFamily="18" charset="0"/>
              </a:defRPr>
            </a:lvl2pPr>
            <a:lvl3pPr>
              <a:defRPr sz="1600">
                <a:latin typeface="Book Antiqua" panose="02040602050305030304" pitchFamily="18" charset="0"/>
              </a:defRPr>
            </a:lvl3pPr>
            <a:lvl4pPr>
              <a:defRPr sz="1200">
                <a:latin typeface="Book Antiqua" panose="02040602050305030304" pitchFamily="18" charset="0"/>
              </a:defRPr>
            </a:lvl4pPr>
            <a:lvl5pPr>
              <a:defRPr sz="1200">
                <a:latin typeface="Book Antiqua" panose="0204060205030503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B7427-8187-4CD7-B2BB-630DFB19995E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32599-86AA-4524-9301-F543681F9C5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52F97B1C-76FF-4E7B-8767-099F32C80DD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329508" y="2870202"/>
            <a:ext cx="3747692" cy="2920998"/>
          </a:xfrm>
        </p:spPr>
        <p:txBody>
          <a:bodyPr anchor="t">
            <a:normAutofit/>
          </a:bodyPr>
          <a:lstStyle>
            <a:lvl1pPr>
              <a:defRPr sz="2000">
                <a:latin typeface="Book Antiqua" panose="02040602050305030304" pitchFamily="18" charset="0"/>
              </a:defRPr>
            </a:lvl1pPr>
            <a:lvl2pPr>
              <a:defRPr sz="2000">
                <a:latin typeface="Book Antiqua" panose="02040602050305030304" pitchFamily="18" charset="0"/>
              </a:defRPr>
            </a:lvl2pPr>
            <a:lvl3pPr>
              <a:defRPr sz="1600">
                <a:latin typeface="Book Antiqua" panose="02040602050305030304" pitchFamily="18" charset="0"/>
              </a:defRPr>
            </a:lvl3pPr>
            <a:lvl4pPr>
              <a:defRPr sz="1200">
                <a:latin typeface="Book Antiqua" panose="02040602050305030304" pitchFamily="18" charset="0"/>
              </a:defRPr>
            </a:lvl4pPr>
            <a:lvl5pPr>
              <a:defRPr sz="1200">
                <a:latin typeface="Book Antiqua" panose="0204060205030503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D96EB9F-9AF5-40A3-BBD0-6EA0655B4165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343400" y="1865314"/>
            <a:ext cx="3747692" cy="95408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latin typeface="Book Antiqua" panose="02040602050305030304" pitchFamily="18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711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B7427-8187-4CD7-B2BB-630DFB19995E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32599-86AA-4524-9301-F543681F9C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2567A85-1027-40E1-BC62-749C5D9F8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1" y="304800"/>
            <a:ext cx="8610600" cy="1456267"/>
          </a:xfrm>
        </p:spPr>
        <p:txBody>
          <a:bodyPr>
            <a:normAutofit/>
          </a:bodyPr>
          <a:lstStyle>
            <a:lvl1pPr algn="ctr">
              <a:defRPr sz="4100">
                <a:solidFill>
                  <a:srgbClr val="FFC000"/>
                </a:solidFill>
                <a:latin typeface="Lucida Sans" panose="020B0602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004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B7427-8187-4CD7-B2BB-630DFB19995E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32599-86AA-4524-9301-F543681F9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159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440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85800"/>
            <a:ext cx="276066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6151" y="609601"/>
            <a:ext cx="4626770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2133600"/>
            <a:ext cx="2760664" cy="358140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B7427-8187-4CD7-B2BB-630DFB19995E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32599-86AA-4524-9301-F543681F9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595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600200"/>
            <a:ext cx="4623490" cy="1371600"/>
          </a:xfrm>
        </p:spPr>
        <p:txBody>
          <a:bodyPr anchor="b">
            <a:normAutofit/>
          </a:bodyPr>
          <a:lstStyle>
            <a:lvl1pPr algn="l">
              <a:defRPr sz="21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52190" y="914400"/>
            <a:ext cx="2460731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2971800"/>
            <a:ext cx="4623490" cy="1828800"/>
          </a:xfrm>
        </p:spPr>
        <p:txBody>
          <a:bodyPr anchor="t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B7427-8187-4CD7-B2BB-630DFB19995E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32599-86AA-4524-9301-F543681F9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241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" y="228600"/>
            <a:ext cx="896720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9000" y="1776943"/>
            <a:ext cx="8357800" cy="403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13694" y="6248400"/>
            <a:ext cx="120015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18B7427-8187-4CD7-B2BB-630DFB19995E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48400"/>
            <a:ext cx="5870744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70995" y="6248400"/>
            <a:ext cx="413375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BC32599-86AA-4524-9301-F543681F9C5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82659B82-82B5-CE4D-923A-272C7CDBBEB2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70000"/>
          </a:blip>
          <a:stretch>
            <a:fillRect/>
          </a:stretch>
        </p:blipFill>
        <p:spPr>
          <a:xfrm>
            <a:off x="8401627" y="5810680"/>
            <a:ext cx="679879" cy="906505"/>
          </a:xfrm>
          <a:prstGeom prst="rect">
            <a:avLst/>
          </a:prstGeom>
        </p:spPr>
      </p:pic>
      <p:pic>
        <p:nvPicPr>
          <p:cNvPr id="10" name="Picture 9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AFC794E6-202C-8147-979A-830A3611D87B}"/>
              </a:ext>
            </a:extLst>
          </p:cNvPr>
          <p:cNvPicPr>
            <a:picLocks noChangeAspect="1"/>
          </p:cNvPicPr>
          <p:nvPr/>
        </p:nvPicPr>
        <p:blipFill>
          <a:blip r:embed="rId14">
            <a:alphaModFix amt="70000"/>
          </a:blip>
          <a:stretch>
            <a:fillRect/>
          </a:stretch>
        </p:blipFill>
        <p:spPr>
          <a:xfrm>
            <a:off x="114300" y="5937480"/>
            <a:ext cx="679879" cy="75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602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342900" rtl="0" eaLnBrk="1" latinLnBrk="0" hangingPunct="1">
        <a:spcBef>
          <a:spcPct val="0"/>
        </a:spcBef>
        <a:buNone/>
        <a:defRPr sz="3800" kern="1200" cap="all">
          <a:ln w="3175" cmpd="sng">
            <a:noFill/>
          </a:ln>
          <a:solidFill>
            <a:srgbClr val="FFC000"/>
          </a:solidFill>
          <a:effectLst/>
          <a:latin typeface="Lucida Sans" panose="020B0602030504020204" pitchFamily="34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2800" kern="1200" cap="none">
          <a:solidFill>
            <a:schemeClr val="tx1"/>
          </a:solidFill>
          <a:effectLst/>
          <a:latin typeface="Book Antiqua" panose="02040602050305030304" pitchFamily="18" charset="0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2800" kern="1200" cap="none">
          <a:solidFill>
            <a:schemeClr val="tx1"/>
          </a:solidFill>
          <a:effectLst/>
          <a:latin typeface="Book Antiqua" panose="02040602050305030304" pitchFamily="18" charset="0"/>
          <a:ea typeface="+mn-ea"/>
          <a:cs typeface="+mn-cs"/>
        </a:defRPr>
      </a:lvl2pPr>
      <a:lvl3pPr marL="900113" indent="-214313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2000" kern="1200" cap="none">
          <a:solidFill>
            <a:schemeClr val="tx1"/>
          </a:solidFill>
          <a:effectLst/>
          <a:latin typeface="Book Antiqua" panose="02040602050305030304" pitchFamily="18" charset="0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Book Antiqua" panose="02040602050305030304" pitchFamily="18" charset="0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Book Antiqua" panose="02040602050305030304" pitchFamily="18" charset="0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ldduff@centurylink.ne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1" y="1066799"/>
            <a:ext cx="7912894" cy="2711121"/>
          </a:xfrm>
        </p:spPr>
        <p:txBody>
          <a:bodyPr>
            <a:normAutofit/>
          </a:bodyPr>
          <a:lstStyle/>
          <a:p>
            <a:r>
              <a:rPr lang="en-US" dirty="0"/>
              <a:t>15. Additional class</a:t>
            </a:r>
            <a:br>
              <a:rPr lang="en-US" dirty="0"/>
            </a:br>
            <a:r>
              <a:rPr lang="en-US" dirty="0"/>
              <a:t>Creating a Facebook Event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1" y="4571999"/>
            <a:ext cx="7912893" cy="1219201"/>
          </a:xfrm>
        </p:spPr>
        <p:txBody>
          <a:bodyPr/>
          <a:lstStyle/>
          <a:p>
            <a:r>
              <a:rPr lang="en-US" dirty="0"/>
              <a:t>Get Noticed!</a:t>
            </a:r>
          </a:p>
        </p:txBody>
      </p:sp>
    </p:spTree>
    <p:extLst>
      <p:ext uri="{BB962C8B-B14F-4D97-AF65-F5344CB8AC3E}">
        <p14:creationId xmlns:p14="http://schemas.microsoft.com/office/powerpoint/2010/main" val="2765294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Invite friends and click  “Send Invite”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232" y="1828800"/>
            <a:ext cx="5988560" cy="3649663"/>
          </a:xfrm>
        </p:spPr>
      </p:pic>
    </p:spTree>
    <p:extLst>
      <p:ext uri="{BB962C8B-B14F-4D97-AF65-F5344CB8AC3E}">
        <p14:creationId xmlns:p14="http://schemas.microsoft.com/office/powerpoint/2010/main" val="1319388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Use Facebook events?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Stated Communications</a:t>
            </a:r>
          </a:p>
          <a:p>
            <a:r>
              <a:rPr lang="en-US" dirty="0"/>
              <a:t>Called Communications</a:t>
            </a:r>
          </a:p>
          <a:p>
            <a:r>
              <a:rPr lang="en-US" dirty="0"/>
              <a:t>Special Events &amp; Fundraisers</a:t>
            </a:r>
          </a:p>
          <a:p>
            <a:r>
              <a:rPr lang="en-US" dirty="0"/>
              <a:t>Training &amp; </a:t>
            </a:r>
            <a:r>
              <a:rPr lang="en-US"/>
              <a:t>Lodge Practices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Make sure to email special posts with images and videos to post on GL Facebook Page &amp; in Florida Magazine (Larry Duff | </a:t>
            </a:r>
            <a:r>
              <a:rPr lang="en-US" dirty="0">
                <a:hlinkClick r:id="rId2"/>
              </a:rPr>
              <a:t>ldduff@centurylink.net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224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Under more or in left menu select “Events”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43" y="1828800"/>
            <a:ext cx="7877139" cy="3649663"/>
          </a:xfrm>
        </p:spPr>
      </p:pic>
    </p:spTree>
    <p:extLst>
      <p:ext uri="{BB962C8B-B14F-4D97-AF65-F5344CB8AC3E}">
        <p14:creationId xmlns:p14="http://schemas.microsoft.com/office/powerpoint/2010/main" val="431084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choose “Create New Event”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664" y="1828800"/>
            <a:ext cx="6861697" cy="3649663"/>
          </a:xfrm>
        </p:spPr>
      </p:pic>
    </p:spTree>
    <p:extLst>
      <p:ext uri="{BB962C8B-B14F-4D97-AF65-F5344CB8AC3E}">
        <p14:creationId xmlns:p14="http://schemas.microsoft.com/office/powerpoint/2010/main" val="2619149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choose “In Person or Online”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934" y="1828800"/>
            <a:ext cx="6661156" cy="3649663"/>
          </a:xfrm>
        </p:spPr>
      </p:pic>
    </p:spTree>
    <p:extLst>
      <p:ext uri="{BB962C8B-B14F-4D97-AF65-F5344CB8AC3E}">
        <p14:creationId xmlns:p14="http://schemas.microsoft.com/office/powerpoint/2010/main" val="2743974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Enter “Event Name, Date, Description, &amp; Category”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102" y="1828800"/>
            <a:ext cx="6312820" cy="3649663"/>
          </a:xfrm>
        </p:spPr>
      </p:pic>
    </p:spTree>
    <p:extLst>
      <p:ext uri="{BB962C8B-B14F-4D97-AF65-F5344CB8AC3E}">
        <p14:creationId xmlns:p14="http://schemas.microsoft.com/office/powerpoint/2010/main" val="3920154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choose “Location”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893" y="1828800"/>
            <a:ext cx="6347239" cy="3649663"/>
          </a:xfrm>
        </p:spPr>
      </p:pic>
    </p:spTree>
    <p:extLst>
      <p:ext uri="{BB962C8B-B14F-4D97-AF65-F5344CB8AC3E}">
        <p14:creationId xmlns:p14="http://schemas.microsoft.com/office/powerpoint/2010/main" val="2436705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Upload “Cover Photo”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945" y="1828800"/>
            <a:ext cx="6439135" cy="3649663"/>
          </a:xfrm>
        </p:spPr>
      </p:pic>
    </p:spTree>
    <p:extLst>
      <p:ext uri="{BB962C8B-B14F-4D97-AF65-F5344CB8AC3E}">
        <p14:creationId xmlns:p14="http://schemas.microsoft.com/office/powerpoint/2010/main" val="9824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DONE! now choose “Invite”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349" y="1828800"/>
            <a:ext cx="6758326" cy="3649663"/>
          </a:xfrm>
        </p:spPr>
      </p:pic>
    </p:spTree>
    <p:extLst>
      <p:ext uri="{BB962C8B-B14F-4D97-AF65-F5344CB8AC3E}">
        <p14:creationId xmlns:p14="http://schemas.microsoft.com/office/powerpoint/2010/main" val="19175058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 MLT- Planning Your Year 2020 Edited .pptx" id="{2A575751-0A55-4ECD-91F8-A42B308C4D51}" vid="{2472CB47-C37D-43BC-98DB-116A2698B8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mlt</Template>
  <TotalTime>23</TotalTime>
  <Words>119</Words>
  <Application>Microsoft Office PowerPoint</Application>
  <PresentationFormat>On-screen Show (4:3)</PresentationFormat>
  <Paragraphs>17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Book Antiqua</vt:lpstr>
      <vt:lpstr>Calibri</vt:lpstr>
      <vt:lpstr>Lucida Sans</vt:lpstr>
      <vt:lpstr>Celestial</vt:lpstr>
      <vt:lpstr>15. Additional class Creating a Facebook Event</vt:lpstr>
      <vt:lpstr>Why Use Facebook events?</vt:lpstr>
      <vt:lpstr> Under more or in left menu select “Events”</vt:lpstr>
      <vt:lpstr>choose “Create New Event”</vt:lpstr>
      <vt:lpstr>choose “In Person or Online”</vt:lpstr>
      <vt:lpstr>Enter “Event Name, Date, Description, &amp; Category”</vt:lpstr>
      <vt:lpstr>choose “Location”</vt:lpstr>
      <vt:lpstr>Upload “Cover Photo”</vt:lpstr>
      <vt:lpstr>DONE! now choose “Invite”</vt:lpstr>
      <vt:lpstr>Invite friends and click  “Send Invite”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a Facebook Event</dc:title>
  <dc:creator>Chris</dc:creator>
  <cp:lastModifiedBy>Ernest Catsulis</cp:lastModifiedBy>
  <cp:revision>5</cp:revision>
  <dcterms:created xsi:type="dcterms:W3CDTF">2022-09-04T17:41:50Z</dcterms:created>
  <dcterms:modified xsi:type="dcterms:W3CDTF">2022-09-20T13:39:27Z</dcterms:modified>
</cp:coreProperties>
</file>