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31"/>
  </p:notesMasterIdLst>
  <p:sldIdLst>
    <p:sldId id="256" r:id="rId2"/>
    <p:sldId id="261" r:id="rId3"/>
    <p:sldId id="328" r:id="rId4"/>
    <p:sldId id="329" r:id="rId5"/>
    <p:sldId id="331" r:id="rId6"/>
    <p:sldId id="339" r:id="rId7"/>
    <p:sldId id="330" r:id="rId8"/>
    <p:sldId id="332" r:id="rId9"/>
    <p:sldId id="333" r:id="rId10"/>
    <p:sldId id="340" r:id="rId11"/>
    <p:sldId id="341" r:id="rId12"/>
    <p:sldId id="342" r:id="rId13"/>
    <p:sldId id="343" r:id="rId14"/>
    <p:sldId id="344" r:id="rId15"/>
    <p:sldId id="345" r:id="rId16"/>
    <p:sldId id="346" r:id="rId17"/>
    <p:sldId id="347" r:id="rId18"/>
    <p:sldId id="348" r:id="rId19"/>
    <p:sldId id="349" r:id="rId20"/>
    <p:sldId id="355" r:id="rId21"/>
    <p:sldId id="327" r:id="rId22"/>
    <p:sldId id="338" r:id="rId23"/>
    <p:sldId id="334" r:id="rId24"/>
    <p:sldId id="335" r:id="rId25"/>
    <p:sldId id="336" r:id="rId26"/>
    <p:sldId id="337" r:id="rId27"/>
    <p:sldId id="350" r:id="rId28"/>
    <p:sldId id="356" r:id="rId29"/>
    <p:sldId id="44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574" autoAdjust="0"/>
  </p:normalViewPr>
  <p:slideViewPr>
    <p:cSldViewPr>
      <p:cViewPr>
        <p:scale>
          <a:sx n="60" d="100"/>
          <a:sy n="60" d="100"/>
        </p:scale>
        <p:origin x="163" y="619"/>
      </p:cViewPr>
      <p:guideLst>
        <p:guide orient="horz" pos="2160"/>
        <p:guide pos="2880"/>
      </p:guideLst>
    </p:cSldViewPr>
  </p:slideViewPr>
  <p:outlineViewPr>
    <p:cViewPr>
      <p:scale>
        <a:sx n="33" d="100"/>
        <a:sy n="33" d="100"/>
      </p:scale>
      <p:origin x="0" y="-104227"/>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y Cebollero" userId="d39327243fa7a1e7" providerId="LiveId" clId="{4E49F7CE-9F93-4C5B-83A9-57DC5422C68E}"/>
    <pc:docChg chg="custSel addSld delSld modSld">
      <pc:chgData name="Jay Cebollero" userId="d39327243fa7a1e7" providerId="LiveId" clId="{4E49F7CE-9F93-4C5B-83A9-57DC5422C68E}" dt="2020-06-03T14:29:01.465" v="126" actId="47"/>
      <pc:docMkLst>
        <pc:docMk/>
      </pc:docMkLst>
      <pc:sldChg chg="modSp mod">
        <pc:chgData name="Jay Cebollero" userId="d39327243fa7a1e7" providerId="LiveId" clId="{4E49F7CE-9F93-4C5B-83A9-57DC5422C68E}" dt="2020-06-03T14:21:56.842" v="25" actId="1036"/>
        <pc:sldMkLst>
          <pc:docMk/>
          <pc:sldMk cId="0" sldId="256"/>
        </pc:sldMkLst>
        <pc:spChg chg="mod">
          <ac:chgData name="Jay Cebollero" userId="d39327243fa7a1e7" providerId="LiveId" clId="{4E49F7CE-9F93-4C5B-83A9-57DC5422C68E}" dt="2020-06-03T14:21:56.842" v="25" actId="1036"/>
          <ac:spMkLst>
            <pc:docMk/>
            <pc:sldMk cId="0" sldId="256"/>
            <ac:spMk id="6" creationId="{6F1F1754-DAF7-409A-BF91-2E0CAA1E5C86}"/>
          </ac:spMkLst>
        </pc:spChg>
        <pc:spChg chg="mod">
          <ac:chgData name="Jay Cebollero" userId="d39327243fa7a1e7" providerId="LiveId" clId="{4E49F7CE-9F93-4C5B-83A9-57DC5422C68E}" dt="2020-06-03T14:20:51.088" v="5" actId="14100"/>
          <ac:spMkLst>
            <pc:docMk/>
            <pc:sldMk cId="0" sldId="256"/>
            <ac:spMk id="9" creationId="{55A7FCB3-53A2-460A-8A0C-43441ECDB90D}"/>
          </ac:spMkLst>
        </pc:spChg>
      </pc:sldChg>
      <pc:sldChg chg="modSp mod">
        <pc:chgData name="Jay Cebollero" userId="d39327243fa7a1e7" providerId="LiveId" clId="{4E49F7CE-9F93-4C5B-83A9-57DC5422C68E}" dt="2020-06-03T14:26:42.780" v="83" actId="115"/>
        <pc:sldMkLst>
          <pc:docMk/>
          <pc:sldMk cId="0" sldId="327"/>
        </pc:sldMkLst>
        <pc:spChg chg="mod">
          <ac:chgData name="Jay Cebollero" userId="d39327243fa7a1e7" providerId="LiveId" clId="{4E49F7CE-9F93-4C5B-83A9-57DC5422C68E}" dt="2020-06-03T14:26:42.780" v="83" actId="115"/>
          <ac:spMkLst>
            <pc:docMk/>
            <pc:sldMk cId="0" sldId="327"/>
            <ac:spMk id="2" creationId="{00000000-0000-0000-0000-000000000000}"/>
          </ac:spMkLst>
        </pc:spChg>
      </pc:sldChg>
      <pc:sldChg chg="modSp mod">
        <pc:chgData name="Jay Cebollero" userId="d39327243fa7a1e7" providerId="LiveId" clId="{4E49F7CE-9F93-4C5B-83A9-57DC5422C68E}" dt="2020-06-03T14:23:45.237" v="37" actId="313"/>
        <pc:sldMkLst>
          <pc:docMk/>
          <pc:sldMk cId="0" sldId="328"/>
        </pc:sldMkLst>
        <pc:spChg chg="mod">
          <ac:chgData name="Jay Cebollero" userId="d39327243fa7a1e7" providerId="LiveId" clId="{4E49F7CE-9F93-4C5B-83A9-57DC5422C68E}" dt="2020-06-03T14:23:45.237" v="37" actId="313"/>
          <ac:spMkLst>
            <pc:docMk/>
            <pc:sldMk cId="0" sldId="328"/>
            <ac:spMk id="2" creationId="{00000000-0000-0000-0000-000000000000}"/>
          </ac:spMkLst>
        </pc:spChg>
      </pc:sldChg>
      <pc:sldChg chg="modSp mod">
        <pc:chgData name="Jay Cebollero" userId="d39327243fa7a1e7" providerId="LiveId" clId="{4E49F7CE-9F93-4C5B-83A9-57DC5422C68E}" dt="2020-06-03T14:24:02.946" v="38" actId="313"/>
        <pc:sldMkLst>
          <pc:docMk/>
          <pc:sldMk cId="0" sldId="329"/>
        </pc:sldMkLst>
        <pc:spChg chg="mod">
          <ac:chgData name="Jay Cebollero" userId="d39327243fa7a1e7" providerId="LiveId" clId="{4E49F7CE-9F93-4C5B-83A9-57DC5422C68E}" dt="2020-06-03T14:24:02.946" v="38" actId="313"/>
          <ac:spMkLst>
            <pc:docMk/>
            <pc:sldMk cId="0" sldId="329"/>
            <ac:spMk id="2" creationId="{00000000-0000-0000-0000-000000000000}"/>
          </ac:spMkLst>
        </pc:spChg>
      </pc:sldChg>
      <pc:sldChg chg="modSp mod">
        <pc:chgData name="Jay Cebollero" userId="d39327243fa7a1e7" providerId="LiveId" clId="{4E49F7CE-9F93-4C5B-83A9-57DC5422C68E}" dt="2020-06-03T14:24:38.840" v="50" actId="115"/>
        <pc:sldMkLst>
          <pc:docMk/>
          <pc:sldMk cId="0" sldId="330"/>
        </pc:sldMkLst>
        <pc:spChg chg="mod">
          <ac:chgData name="Jay Cebollero" userId="d39327243fa7a1e7" providerId="LiveId" clId="{4E49F7CE-9F93-4C5B-83A9-57DC5422C68E}" dt="2020-06-03T14:24:38.840" v="50" actId="115"/>
          <ac:spMkLst>
            <pc:docMk/>
            <pc:sldMk cId="0" sldId="330"/>
            <ac:spMk id="2" creationId="{00000000-0000-0000-0000-000000000000}"/>
          </ac:spMkLst>
        </pc:spChg>
      </pc:sldChg>
      <pc:sldChg chg="modSp mod">
        <pc:chgData name="Jay Cebollero" userId="d39327243fa7a1e7" providerId="LiveId" clId="{4E49F7CE-9F93-4C5B-83A9-57DC5422C68E}" dt="2020-06-03T14:24:13.089" v="42" actId="1035"/>
        <pc:sldMkLst>
          <pc:docMk/>
          <pc:sldMk cId="0" sldId="331"/>
        </pc:sldMkLst>
        <pc:spChg chg="mod">
          <ac:chgData name="Jay Cebollero" userId="d39327243fa7a1e7" providerId="LiveId" clId="{4E49F7CE-9F93-4C5B-83A9-57DC5422C68E}" dt="2020-06-03T14:24:13.089" v="42" actId="1035"/>
          <ac:spMkLst>
            <pc:docMk/>
            <pc:sldMk cId="0" sldId="331"/>
            <ac:spMk id="2" creationId="{00000000-0000-0000-0000-000000000000}"/>
          </ac:spMkLst>
        </pc:spChg>
      </pc:sldChg>
      <pc:sldChg chg="modSp mod">
        <pc:chgData name="Jay Cebollero" userId="d39327243fa7a1e7" providerId="LiveId" clId="{4E49F7CE-9F93-4C5B-83A9-57DC5422C68E}" dt="2020-06-03T14:24:55.557" v="58" actId="313"/>
        <pc:sldMkLst>
          <pc:docMk/>
          <pc:sldMk cId="0" sldId="332"/>
        </pc:sldMkLst>
        <pc:spChg chg="mod">
          <ac:chgData name="Jay Cebollero" userId="d39327243fa7a1e7" providerId="LiveId" clId="{4E49F7CE-9F93-4C5B-83A9-57DC5422C68E}" dt="2020-06-03T14:24:55.557" v="58" actId="313"/>
          <ac:spMkLst>
            <pc:docMk/>
            <pc:sldMk cId="0" sldId="332"/>
            <ac:spMk id="2" creationId="{00000000-0000-0000-0000-000000000000}"/>
          </ac:spMkLst>
        </pc:spChg>
        <pc:spChg chg="mod">
          <ac:chgData name="Jay Cebollero" userId="d39327243fa7a1e7" providerId="LiveId" clId="{4E49F7CE-9F93-4C5B-83A9-57DC5422C68E}" dt="2020-06-03T14:24:51.630" v="57" actId="1035"/>
          <ac:spMkLst>
            <pc:docMk/>
            <pc:sldMk cId="0" sldId="332"/>
            <ac:spMk id="3" creationId="{00000000-0000-0000-0000-000000000000}"/>
          </ac:spMkLst>
        </pc:spChg>
      </pc:sldChg>
      <pc:sldChg chg="modSp mod">
        <pc:chgData name="Jay Cebollero" userId="d39327243fa7a1e7" providerId="LiveId" clId="{4E49F7CE-9F93-4C5B-83A9-57DC5422C68E}" dt="2020-06-03T14:25:46.237" v="66" actId="313"/>
        <pc:sldMkLst>
          <pc:docMk/>
          <pc:sldMk cId="0" sldId="333"/>
        </pc:sldMkLst>
        <pc:spChg chg="mod">
          <ac:chgData name="Jay Cebollero" userId="d39327243fa7a1e7" providerId="LiveId" clId="{4E49F7CE-9F93-4C5B-83A9-57DC5422C68E}" dt="2020-06-03T14:25:46.237" v="66" actId="313"/>
          <ac:spMkLst>
            <pc:docMk/>
            <pc:sldMk cId="0" sldId="333"/>
            <ac:spMk id="2" creationId="{00000000-0000-0000-0000-000000000000}"/>
          </ac:spMkLst>
        </pc:spChg>
        <pc:spChg chg="mod">
          <ac:chgData name="Jay Cebollero" userId="d39327243fa7a1e7" providerId="LiveId" clId="{4E49F7CE-9F93-4C5B-83A9-57DC5422C68E}" dt="2020-06-03T14:25:13.455" v="65" actId="1035"/>
          <ac:spMkLst>
            <pc:docMk/>
            <pc:sldMk cId="0" sldId="333"/>
            <ac:spMk id="3" creationId="{00000000-0000-0000-0000-000000000000}"/>
          </ac:spMkLst>
        </pc:spChg>
      </pc:sldChg>
      <pc:sldChg chg="modSp mod">
        <pc:chgData name="Jay Cebollero" userId="d39327243fa7a1e7" providerId="LiveId" clId="{4E49F7CE-9F93-4C5B-83A9-57DC5422C68E}" dt="2020-06-03T14:27:10.905" v="97" actId="1035"/>
        <pc:sldMkLst>
          <pc:docMk/>
          <pc:sldMk cId="0" sldId="334"/>
        </pc:sldMkLst>
        <pc:spChg chg="mod">
          <ac:chgData name="Jay Cebollero" userId="d39327243fa7a1e7" providerId="LiveId" clId="{4E49F7CE-9F93-4C5B-83A9-57DC5422C68E}" dt="2020-06-03T14:27:10.905" v="97" actId="1035"/>
          <ac:spMkLst>
            <pc:docMk/>
            <pc:sldMk cId="0" sldId="334"/>
            <ac:spMk id="2" creationId="{00000000-0000-0000-0000-000000000000}"/>
          </ac:spMkLst>
        </pc:spChg>
      </pc:sldChg>
      <pc:sldChg chg="modSp mod">
        <pc:chgData name="Jay Cebollero" userId="d39327243fa7a1e7" providerId="LiveId" clId="{4E49F7CE-9F93-4C5B-83A9-57DC5422C68E}" dt="2020-06-03T14:27:35.302" v="110" actId="1035"/>
        <pc:sldMkLst>
          <pc:docMk/>
          <pc:sldMk cId="0" sldId="335"/>
        </pc:sldMkLst>
        <pc:spChg chg="mod">
          <ac:chgData name="Jay Cebollero" userId="d39327243fa7a1e7" providerId="LiveId" clId="{4E49F7CE-9F93-4C5B-83A9-57DC5422C68E}" dt="2020-06-03T14:27:35.302" v="110" actId="1035"/>
          <ac:spMkLst>
            <pc:docMk/>
            <pc:sldMk cId="0" sldId="335"/>
            <ac:spMk id="2" creationId="{00000000-0000-0000-0000-000000000000}"/>
          </ac:spMkLst>
        </pc:spChg>
      </pc:sldChg>
      <pc:sldChg chg="modSp mod">
        <pc:chgData name="Jay Cebollero" userId="d39327243fa7a1e7" providerId="LiveId" clId="{4E49F7CE-9F93-4C5B-83A9-57DC5422C68E}" dt="2020-06-03T14:28:02.007" v="117" actId="1035"/>
        <pc:sldMkLst>
          <pc:docMk/>
          <pc:sldMk cId="0" sldId="336"/>
        </pc:sldMkLst>
        <pc:spChg chg="mod">
          <ac:chgData name="Jay Cebollero" userId="d39327243fa7a1e7" providerId="LiveId" clId="{4E49F7CE-9F93-4C5B-83A9-57DC5422C68E}" dt="2020-06-03T14:28:02.007" v="117" actId="1035"/>
          <ac:spMkLst>
            <pc:docMk/>
            <pc:sldMk cId="0" sldId="336"/>
            <ac:spMk id="2" creationId="{00000000-0000-0000-0000-000000000000}"/>
          </ac:spMkLst>
        </pc:spChg>
      </pc:sldChg>
      <pc:sldChg chg="modSp mod">
        <pc:chgData name="Jay Cebollero" userId="d39327243fa7a1e7" providerId="LiveId" clId="{4E49F7CE-9F93-4C5B-83A9-57DC5422C68E}" dt="2020-06-03T14:28:14.818" v="122" actId="1035"/>
        <pc:sldMkLst>
          <pc:docMk/>
          <pc:sldMk cId="0" sldId="337"/>
        </pc:sldMkLst>
        <pc:spChg chg="mod">
          <ac:chgData name="Jay Cebollero" userId="d39327243fa7a1e7" providerId="LiveId" clId="{4E49F7CE-9F93-4C5B-83A9-57DC5422C68E}" dt="2020-06-03T14:28:14.818" v="122" actId="1035"/>
          <ac:spMkLst>
            <pc:docMk/>
            <pc:sldMk cId="0" sldId="337"/>
            <ac:spMk id="2" creationId="{00000000-0000-0000-0000-000000000000}"/>
          </ac:spMkLst>
        </pc:spChg>
      </pc:sldChg>
      <pc:sldChg chg="modSp mod">
        <pc:chgData name="Jay Cebollero" userId="d39327243fa7a1e7" providerId="LiveId" clId="{4E49F7CE-9F93-4C5B-83A9-57DC5422C68E}" dt="2020-06-03T14:26:57.675" v="90" actId="1036"/>
        <pc:sldMkLst>
          <pc:docMk/>
          <pc:sldMk cId="0" sldId="338"/>
        </pc:sldMkLst>
        <pc:spChg chg="mod">
          <ac:chgData name="Jay Cebollero" userId="d39327243fa7a1e7" providerId="LiveId" clId="{4E49F7CE-9F93-4C5B-83A9-57DC5422C68E}" dt="2020-06-03T14:26:57.675" v="90" actId="1036"/>
          <ac:spMkLst>
            <pc:docMk/>
            <pc:sldMk cId="0" sldId="338"/>
            <ac:spMk id="2" creationId="{00000000-0000-0000-0000-000000000000}"/>
          </ac:spMkLst>
        </pc:spChg>
      </pc:sldChg>
      <pc:sldChg chg="modSp mod">
        <pc:chgData name="Jay Cebollero" userId="d39327243fa7a1e7" providerId="LiveId" clId="{4E49F7CE-9F93-4C5B-83A9-57DC5422C68E}" dt="2020-06-03T14:24:25.518" v="46" actId="313"/>
        <pc:sldMkLst>
          <pc:docMk/>
          <pc:sldMk cId="0" sldId="339"/>
        </pc:sldMkLst>
        <pc:spChg chg="mod">
          <ac:chgData name="Jay Cebollero" userId="d39327243fa7a1e7" providerId="LiveId" clId="{4E49F7CE-9F93-4C5B-83A9-57DC5422C68E}" dt="2020-06-03T14:24:25.518" v="46" actId="313"/>
          <ac:spMkLst>
            <pc:docMk/>
            <pc:sldMk cId="0" sldId="339"/>
            <ac:spMk id="5" creationId="{5C11AB67-D2A6-434E-A819-E2195C62704F}"/>
          </ac:spMkLst>
        </pc:spChg>
      </pc:sldChg>
      <pc:sldChg chg="modSp mod">
        <pc:chgData name="Jay Cebollero" userId="d39327243fa7a1e7" providerId="LiveId" clId="{4E49F7CE-9F93-4C5B-83A9-57DC5422C68E}" dt="2020-06-03T14:25:51.830" v="67" actId="115"/>
        <pc:sldMkLst>
          <pc:docMk/>
          <pc:sldMk cId="0" sldId="340"/>
        </pc:sldMkLst>
        <pc:spChg chg="mod">
          <ac:chgData name="Jay Cebollero" userId="d39327243fa7a1e7" providerId="LiveId" clId="{4E49F7CE-9F93-4C5B-83A9-57DC5422C68E}" dt="2020-06-03T14:25:51.830" v="67" actId="115"/>
          <ac:spMkLst>
            <pc:docMk/>
            <pc:sldMk cId="0" sldId="340"/>
            <ac:spMk id="2" creationId="{00000000-0000-0000-0000-000000000000}"/>
          </ac:spMkLst>
        </pc:spChg>
      </pc:sldChg>
      <pc:sldChg chg="modSp mod">
        <pc:chgData name="Jay Cebollero" userId="d39327243fa7a1e7" providerId="LiveId" clId="{4E49F7CE-9F93-4C5B-83A9-57DC5422C68E}" dt="2020-06-03T14:25:57.473" v="68" actId="115"/>
        <pc:sldMkLst>
          <pc:docMk/>
          <pc:sldMk cId="0" sldId="341"/>
        </pc:sldMkLst>
        <pc:spChg chg="mod">
          <ac:chgData name="Jay Cebollero" userId="d39327243fa7a1e7" providerId="LiveId" clId="{4E49F7CE-9F93-4C5B-83A9-57DC5422C68E}" dt="2020-06-03T14:25:57.473" v="68" actId="115"/>
          <ac:spMkLst>
            <pc:docMk/>
            <pc:sldMk cId="0" sldId="341"/>
            <ac:spMk id="2" creationId="{00000000-0000-0000-0000-000000000000}"/>
          </ac:spMkLst>
        </pc:spChg>
      </pc:sldChg>
      <pc:sldChg chg="modSp mod">
        <pc:chgData name="Jay Cebollero" userId="d39327243fa7a1e7" providerId="LiveId" clId="{4E49F7CE-9F93-4C5B-83A9-57DC5422C68E}" dt="2020-06-03T14:26:00.838" v="69" actId="115"/>
        <pc:sldMkLst>
          <pc:docMk/>
          <pc:sldMk cId="0" sldId="342"/>
        </pc:sldMkLst>
        <pc:spChg chg="mod">
          <ac:chgData name="Jay Cebollero" userId="d39327243fa7a1e7" providerId="LiveId" clId="{4E49F7CE-9F93-4C5B-83A9-57DC5422C68E}" dt="2020-06-03T14:26:00.838" v="69" actId="115"/>
          <ac:spMkLst>
            <pc:docMk/>
            <pc:sldMk cId="0" sldId="342"/>
            <ac:spMk id="2" creationId="{00000000-0000-0000-0000-000000000000}"/>
          </ac:spMkLst>
        </pc:spChg>
      </pc:sldChg>
      <pc:sldChg chg="modSp mod">
        <pc:chgData name="Jay Cebollero" userId="d39327243fa7a1e7" providerId="LiveId" clId="{4E49F7CE-9F93-4C5B-83A9-57DC5422C68E}" dt="2020-06-03T14:26:04.234" v="70" actId="115"/>
        <pc:sldMkLst>
          <pc:docMk/>
          <pc:sldMk cId="0" sldId="343"/>
        </pc:sldMkLst>
        <pc:spChg chg="mod">
          <ac:chgData name="Jay Cebollero" userId="d39327243fa7a1e7" providerId="LiveId" clId="{4E49F7CE-9F93-4C5B-83A9-57DC5422C68E}" dt="2020-06-03T14:26:04.234" v="70" actId="115"/>
          <ac:spMkLst>
            <pc:docMk/>
            <pc:sldMk cId="0" sldId="343"/>
            <ac:spMk id="2" creationId="{00000000-0000-0000-0000-000000000000}"/>
          </ac:spMkLst>
        </pc:spChg>
      </pc:sldChg>
      <pc:sldChg chg="modSp mod">
        <pc:chgData name="Jay Cebollero" userId="d39327243fa7a1e7" providerId="LiveId" clId="{4E49F7CE-9F93-4C5B-83A9-57DC5422C68E}" dt="2020-06-03T14:26:07.375" v="71" actId="115"/>
        <pc:sldMkLst>
          <pc:docMk/>
          <pc:sldMk cId="0" sldId="344"/>
        </pc:sldMkLst>
        <pc:spChg chg="mod">
          <ac:chgData name="Jay Cebollero" userId="d39327243fa7a1e7" providerId="LiveId" clId="{4E49F7CE-9F93-4C5B-83A9-57DC5422C68E}" dt="2020-06-03T14:26:07.375" v="71" actId="115"/>
          <ac:spMkLst>
            <pc:docMk/>
            <pc:sldMk cId="0" sldId="344"/>
            <ac:spMk id="2" creationId="{00000000-0000-0000-0000-000000000000}"/>
          </ac:spMkLst>
        </pc:spChg>
      </pc:sldChg>
      <pc:sldChg chg="modSp mod">
        <pc:chgData name="Jay Cebollero" userId="d39327243fa7a1e7" providerId="LiveId" clId="{4E49F7CE-9F93-4C5B-83A9-57DC5422C68E}" dt="2020-06-03T14:26:12.724" v="72" actId="115"/>
        <pc:sldMkLst>
          <pc:docMk/>
          <pc:sldMk cId="0" sldId="345"/>
        </pc:sldMkLst>
        <pc:spChg chg="mod">
          <ac:chgData name="Jay Cebollero" userId="d39327243fa7a1e7" providerId="LiveId" clId="{4E49F7CE-9F93-4C5B-83A9-57DC5422C68E}" dt="2020-06-03T14:26:12.724" v="72" actId="115"/>
          <ac:spMkLst>
            <pc:docMk/>
            <pc:sldMk cId="0" sldId="345"/>
            <ac:spMk id="2" creationId="{00000000-0000-0000-0000-000000000000}"/>
          </ac:spMkLst>
        </pc:spChg>
      </pc:sldChg>
      <pc:sldChg chg="modSp mod">
        <pc:chgData name="Jay Cebollero" userId="d39327243fa7a1e7" providerId="LiveId" clId="{4E49F7CE-9F93-4C5B-83A9-57DC5422C68E}" dt="2020-06-03T14:26:15.489" v="73" actId="115"/>
        <pc:sldMkLst>
          <pc:docMk/>
          <pc:sldMk cId="0" sldId="346"/>
        </pc:sldMkLst>
        <pc:spChg chg="mod">
          <ac:chgData name="Jay Cebollero" userId="d39327243fa7a1e7" providerId="LiveId" clId="{4E49F7CE-9F93-4C5B-83A9-57DC5422C68E}" dt="2020-06-03T14:26:15.489" v="73" actId="115"/>
          <ac:spMkLst>
            <pc:docMk/>
            <pc:sldMk cId="0" sldId="346"/>
            <ac:spMk id="2" creationId="{00000000-0000-0000-0000-000000000000}"/>
          </ac:spMkLst>
        </pc:spChg>
      </pc:sldChg>
      <pc:sldChg chg="modSp mod">
        <pc:chgData name="Jay Cebollero" userId="d39327243fa7a1e7" providerId="LiveId" clId="{4E49F7CE-9F93-4C5B-83A9-57DC5422C68E}" dt="2020-06-03T14:26:18.828" v="74" actId="115"/>
        <pc:sldMkLst>
          <pc:docMk/>
          <pc:sldMk cId="0" sldId="347"/>
        </pc:sldMkLst>
        <pc:spChg chg="mod">
          <ac:chgData name="Jay Cebollero" userId="d39327243fa7a1e7" providerId="LiveId" clId="{4E49F7CE-9F93-4C5B-83A9-57DC5422C68E}" dt="2020-06-03T14:26:18.828" v="74" actId="115"/>
          <ac:spMkLst>
            <pc:docMk/>
            <pc:sldMk cId="0" sldId="347"/>
            <ac:spMk id="2" creationId="{00000000-0000-0000-0000-000000000000}"/>
          </ac:spMkLst>
        </pc:spChg>
      </pc:sldChg>
      <pc:sldChg chg="modSp mod">
        <pc:chgData name="Jay Cebollero" userId="d39327243fa7a1e7" providerId="LiveId" clId="{4E49F7CE-9F93-4C5B-83A9-57DC5422C68E}" dt="2020-06-03T14:26:24.804" v="76" actId="1035"/>
        <pc:sldMkLst>
          <pc:docMk/>
          <pc:sldMk cId="0" sldId="348"/>
        </pc:sldMkLst>
        <pc:spChg chg="mod">
          <ac:chgData name="Jay Cebollero" userId="d39327243fa7a1e7" providerId="LiveId" clId="{4E49F7CE-9F93-4C5B-83A9-57DC5422C68E}" dt="2020-06-03T14:26:24.804" v="76" actId="1035"/>
          <ac:spMkLst>
            <pc:docMk/>
            <pc:sldMk cId="0" sldId="348"/>
            <ac:spMk id="2" creationId="{00000000-0000-0000-0000-000000000000}"/>
          </ac:spMkLst>
        </pc:spChg>
      </pc:sldChg>
      <pc:sldChg chg="modSp mod">
        <pc:chgData name="Jay Cebollero" userId="d39327243fa7a1e7" providerId="LiveId" clId="{4E49F7CE-9F93-4C5B-83A9-57DC5422C68E}" dt="2020-06-03T14:26:27.841" v="77" actId="115"/>
        <pc:sldMkLst>
          <pc:docMk/>
          <pc:sldMk cId="0" sldId="349"/>
        </pc:sldMkLst>
        <pc:spChg chg="mod">
          <ac:chgData name="Jay Cebollero" userId="d39327243fa7a1e7" providerId="LiveId" clId="{4E49F7CE-9F93-4C5B-83A9-57DC5422C68E}" dt="2020-06-03T14:26:27.841" v="77" actId="115"/>
          <ac:spMkLst>
            <pc:docMk/>
            <pc:sldMk cId="0" sldId="349"/>
            <ac:spMk id="2" creationId="{00000000-0000-0000-0000-000000000000}"/>
          </ac:spMkLst>
        </pc:spChg>
      </pc:sldChg>
      <pc:sldChg chg="modSp mod">
        <pc:chgData name="Jay Cebollero" userId="d39327243fa7a1e7" providerId="LiveId" clId="{4E49F7CE-9F93-4C5B-83A9-57DC5422C68E}" dt="2020-06-03T14:28:26.159" v="124" actId="14100"/>
        <pc:sldMkLst>
          <pc:docMk/>
          <pc:sldMk cId="0" sldId="350"/>
        </pc:sldMkLst>
        <pc:spChg chg="mod">
          <ac:chgData name="Jay Cebollero" userId="d39327243fa7a1e7" providerId="LiveId" clId="{4E49F7CE-9F93-4C5B-83A9-57DC5422C68E}" dt="2020-06-03T14:28:26.159" v="124" actId="14100"/>
          <ac:spMkLst>
            <pc:docMk/>
            <pc:sldMk cId="0" sldId="350"/>
            <ac:spMk id="2" creationId="{00000000-0000-0000-0000-000000000000}"/>
          </ac:spMkLst>
        </pc:spChg>
      </pc:sldChg>
      <pc:sldChg chg="del">
        <pc:chgData name="Jay Cebollero" userId="d39327243fa7a1e7" providerId="LiveId" clId="{4E49F7CE-9F93-4C5B-83A9-57DC5422C68E}" dt="2020-06-03T14:29:01.465" v="126" actId="47"/>
        <pc:sldMkLst>
          <pc:docMk/>
          <pc:sldMk cId="0" sldId="351"/>
        </pc:sldMkLst>
      </pc:sldChg>
      <pc:sldChg chg="modSp mod">
        <pc:chgData name="Jay Cebollero" userId="d39327243fa7a1e7" providerId="LiveId" clId="{4E49F7CE-9F93-4C5B-83A9-57DC5422C68E}" dt="2020-06-03T14:26:39.149" v="82" actId="1035"/>
        <pc:sldMkLst>
          <pc:docMk/>
          <pc:sldMk cId="2918210995" sldId="355"/>
        </pc:sldMkLst>
        <pc:spChg chg="mod">
          <ac:chgData name="Jay Cebollero" userId="d39327243fa7a1e7" providerId="LiveId" clId="{4E49F7CE-9F93-4C5B-83A9-57DC5422C68E}" dt="2020-06-03T14:26:39.149" v="82" actId="1035"/>
          <ac:spMkLst>
            <pc:docMk/>
            <pc:sldMk cId="2918210995" sldId="355"/>
            <ac:spMk id="2" creationId="{00000000-0000-0000-0000-000000000000}"/>
          </ac:spMkLst>
        </pc:spChg>
      </pc:sldChg>
      <pc:sldChg chg="add">
        <pc:chgData name="Jay Cebollero" userId="d39327243fa7a1e7" providerId="LiveId" clId="{4E49F7CE-9F93-4C5B-83A9-57DC5422C68E}" dt="2020-06-03T14:28:53.970" v="125"/>
        <pc:sldMkLst>
          <pc:docMk/>
          <pc:sldMk cId="0" sldId="356"/>
        </pc:sldMkLst>
      </pc:sldChg>
      <pc:sldChg chg="add">
        <pc:chgData name="Jay Cebollero" userId="d39327243fa7a1e7" providerId="LiveId" clId="{4E49F7CE-9F93-4C5B-83A9-57DC5422C68E}" dt="2020-06-03T14:28:53.970" v="125"/>
        <pc:sldMkLst>
          <pc:docMk/>
          <pc:sldMk cId="0" sldId="44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67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Book Antiqua" pitchFamily="18" charset="0"/>
              </a:defRPr>
            </a:lvl1pPr>
          </a:lstStyle>
          <a:p>
            <a:endParaRPr lang="en-US"/>
          </a:p>
        </p:txBody>
      </p:sp>
      <p:sp>
        <p:nvSpPr>
          <p:cNvPr id="1167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Book Antiqua" pitchFamily="18" charset="0"/>
              </a:defRPr>
            </a:lvl1pPr>
          </a:lstStyle>
          <a:p>
            <a:fld id="{E78C2456-6A9D-4FD9-A24B-E6447D1C2BE6}" type="datetimeFigureOut">
              <a:rPr lang="en-US"/>
              <a:pPr/>
              <a:t>6/3/2020</a:t>
            </a:fld>
            <a:endParaRPr lang="en-US"/>
          </a:p>
        </p:txBody>
      </p:sp>
      <p:sp>
        <p:nvSpPr>
          <p:cNvPr id="1167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167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67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Book Antiqua" pitchFamily="18" charset="0"/>
              </a:defRPr>
            </a:lvl1pPr>
          </a:lstStyle>
          <a:p>
            <a:endParaRPr lang="en-US"/>
          </a:p>
        </p:txBody>
      </p:sp>
      <p:sp>
        <p:nvSpPr>
          <p:cNvPr id="1167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Book Antiqua" pitchFamily="18" charset="0"/>
              </a:defRPr>
            </a:lvl1pPr>
          </a:lstStyle>
          <a:p>
            <a:fld id="{2FF30003-0E1B-40E8-8FDA-AB2E7D92CBF5}"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ctrTitle"/>
          </p:nvPr>
        </p:nvSpPr>
        <p:spPr>
          <a:xfrm>
            <a:off x="457201" y="1964267"/>
            <a:ext cx="7912894" cy="1813653"/>
          </a:xfrm>
        </p:spPr>
        <p:txBody>
          <a:bodyPr anchor="b">
            <a:normAutofit/>
          </a:bodyPr>
          <a:lstStyle>
            <a:lvl1pPr algn="ctr">
              <a:defRPr sz="4800">
                <a:effectLst/>
                <a:latin typeface="Lucida Sans" panose="020B0602030504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457201" y="3886201"/>
            <a:ext cx="7912893" cy="1905000"/>
          </a:xfrm>
        </p:spPr>
        <p:txBody>
          <a:bodyPr anchor="t">
            <a:normAutofit/>
          </a:bodyPr>
          <a:lstStyle>
            <a:lvl1pPr marL="0" indent="0" algn="ctr">
              <a:buNone/>
              <a:defRPr sz="2800" cap="all">
                <a:solidFill>
                  <a:schemeClr val="tx1"/>
                </a:solidFill>
                <a:latin typeface="Book Antiqua" panose="02040602050305030304" pitchFamily="18"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6699419" y="5870576"/>
            <a:ext cx="1200150" cy="377825"/>
          </a:xfrm>
        </p:spPr>
        <p:txBody>
          <a:bodyPr/>
          <a:lstStyle/>
          <a:p>
            <a:pPr>
              <a:defRPr/>
            </a:pPr>
            <a:fld id="{0AF1472B-C81E-43B2-AF36-404F10779DE2}" type="datetimeFigureOut">
              <a:rPr lang="en-US" smtClean="0"/>
              <a:pPr>
                <a:defRPr/>
              </a:pPr>
              <a:t>6/3/2020</a:t>
            </a:fld>
            <a:endParaRPr lang="en-US"/>
          </a:p>
        </p:txBody>
      </p:sp>
      <p:sp>
        <p:nvSpPr>
          <p:cNvPr id="5" name="Footer Placeholder 4"/>
          <p:cNvSpPr>
            <a:spLocks noGrp="1"/>
          </p:cNvSpPr>
          <p:nvPr>
            <p:ph type="ftr" sz="quarter" idx="11"/>
          </p:nvPr>
        </p:nvSpPr>
        <p:spPr>
          <a:xfrm>
            <a:off x="914401" y="5870576"/>
            <a:ext cx="5727868" cy="377825"/>
          </a:xfrm>
        </p:spPr>
        <p:txBody>
          <a:bodyPr/>
          <a:lstStyle/>
          <a:p>
            <a:pPr>
              <a:defRPr/>
            </a:pPr>
            <a:endParaRPr lang="en-US" dirty="0"/>
          </a:p>
        </p:txBody>
      </p:sp>
      <p:sp>
        <p:nvSpPr>
          <p:cNvPr id="6" name="Slide Number Placeholder 5"/>
          <p:cNvSpPr>
            <a:spLocks noGrp="1"/>
          </p:cNvSpPr>
          <p:nvPr>
            <p:ph type="sldNum" sz="quarter" idx="12"/>
          </p:nvPr>
        </p:nvSpPr>
        <p:spPr>
          <a:xfrm>
            <a:off x="7956719" y="5870576"/>
            <a:ext cx="413375" cy="377825"/>
          </a:xfrm>
        </p:spPr>
        <p:txBody>
          <a:bodyPr/>
          <a:lstStyle/>
          <a:p>
            <a:pPr>
              <a:defRPr/>
            </a:pPr>
            <a:fld id="{47D6FCBF-E12B-40F5-A8EC-D90EEFBC1F54}" type="slidenum">
              <a:rPr lang="en-US" smtClean="0"/>
              <a:pPr>
                <a:defRPr/>
              </a:pPr>
              <a:t>‹#›</a:t>
            </a:fld>
            <a:endParaRPr lang="en-US" dirty="0"/>
          </a:p>
        </p:txBody>
      </p:sp>
    </p:spTree>
    <p:extLst>
      <p:ext uri="{BB962C8B-B14F-4D97-AF65-F5344CB8AC3E}">
        <p14:creationId xmlns:p14="http://schemas.microsoft.com/office/powerpoint/2010/main" val="11780625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86"/>
            <a:ext cx="9141619" cy="6856214"/>
          </a:xfrm>
          <a:prstGeom prst="rect">
            <a:avLst/>
          </a:prstGeom>
        </p:spPr>
      </p:pic>
      <p:sp>
        <p:nvSpPr>
          <p:cNvPr id="2" name="Title 1"/>
          <p:cNvSpPr>
            <a:spLocks noGrp="1"/>
          </p:cNvSpPr>
          <p:nvPr>
            <p:ph type="title"/>
          </p:nvPr>
        </p:nvSpPr>
        <p:spPr>
          <a:xfrm>
            <a:off x="935830" y="576262"/>
            <a:ext cx="7598570" cy="566738"/>
          </a:xfrm>
        </p:spPr>
        <p:txBody>
          <a:bodyPr anchor="b">
            <a:normAutofit/>
          </a:bodyPr>
          <a:lstStyle>
            <a:lvl1pPr algn="ctr">
              <a:defRPr sz="2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066800" y="1851258"/>
            <a:ext cx="7229490" cy="3482742"/>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935830" y="1219200"/>
            <a:ext cx="7598570" cy="493712"/>
          </a:xfrm>
        </p:spPr>
        <p:txBody>
          <a:bodyPr anchor="t">
            <a:normAutofit/>
          </a:bodyPr>
          <a:lstStyle>
            <a:lvl1pPr marL="0" indent="0" algn="ctr">
              <a:buNone/>
              <a:defRPr sz="14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068FBF24-0207-4BC0-BFA6-1072D0CA7C3C}" type="datetimeFigureOut">
              <a:rPr lang="en-US" smtClean="0"/>
              <a:pPr>
                <a:defRPr/>
              </a:pPr>
              <a:t>6/3/2020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4D2B31E-5714-4F1D-95C8-83B9822ED632}" type="slidenum">
              <a:rPr lang="en-US" smtClean="0"/>
              <a:pPr>
                <a:defRPr/>
              </a:pPr>
              <a:t>‹#›</a:t>
            </a:fld>
            <a:endParaRPr lang="en-US"/>
          </a:p>
        </p:txBody>
      </p:sp>
    </p:spTree>
    <p:extLst>
      <p:ext uri="{BB962C8B-B14F-4D97-AF65-F5344CB8AC3E}">
        <p14:creationId xmlns:p14="http://schemas.microsoft.com/office/powerpoint/2010/main" val="2209141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p:nvPr>
        </p:nvSpPr>
        <p:spPr>
          <a:xfrm>
            <a:off x="514351" y="609602"/>
            <a:ext cx="7598570" cy="3124199"/>
          </a:xfrm>
        </p:spPr>
        <p:txBody>
          <a:bodyPr anchor="ctr">
            <a:normAutofit/>
          </a:bodyPr>
          <a:lstStyle>
            <a:lvl1pPr algn="l">
              <a:defRPr sz="2400" b="0" cap="none"/>
            </a:lvl1pPr>
          </a:lstStyle>
          <a:p>
            <a:r>
              <a:rPr lang="en-US"/>
              <a:t>Click to edit Master title style</a:t>
            </a:r>
            <a:endParaRPr lang="en-US" dirty="0"/>
          </a:p>
        </p:txBody>
      </p:sp>
      <p:sp>
        <p:nvSpPr>
          <p:cNvPr id="3" name="Text Placeholder 2"/>
          <p:cNvSpPr>
            <a:spLocks noGrp="1"/>
          </p:cNvSpPr>
          <p:nvPr>
            <p:ph type="body" idx="1"/>
          </p:nvPr>
        </p:nvSpPr>
        <p:spPr>
          <a:xfrm>
            <a:off x="514350" y="4343400"/>
            <a:ext cx="7598571" cy="1447800"/>
          </a:xfrm>
        </p:spPr>
        <p:txBody>
          <a:bodyPr anchor="ctr">
            <a:normAutofit/>
          </a:bodyPr>
          <a:lstStyle>
            <a:lvl1pPr marL="0" indent="0" algn="l">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068FBF24-0207-4BC0-BFA6-1072D0CA7C3C}" type="datetimeFigureOut">
              <a:rPr lang="en-US" smtClean="0"/>
              <a:pPr>
                <a:defRPr/>
              </a:pPr>
              <a:t>6/3/2020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4D2B31E-5714-4F1D-95C8-83B9822ED632}" type="slidenum">
              <a:rPr lang="en-US" smtClean="0"/>
              <a:pPr>
                <a:defRPr/>
              </a:pPr>
              <a:t>‹#›</a:t>
            </a:fld>
            <a:endParaRPr lang="en-US"/>
          </a:p>
        </p:txBody>
      </p:sp>
    </p:spTree>
    <p:extLst>
      <p:ext uri="{BB962C8B-B14F-4D97-AF65-F5344CB8AC3E}">
        <p14:creationId xmlns:p14="http://schemas.microsoft.com/office/powerpoint/2010/main" val="440339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0981" y="0"/>
            <a:ext cx="9141619" cy="6856214"/>
          </a:xfrm>
          <a:prstGeom prst="rect">
            <a:avLst/>
          </a:prstGeom>
        </p:spPr>
      </p:pic>
      <p:sp>
        <p:nvSpPr>
          <p:cNvPr id="2" name="Title 1"/>
          <p:cNvSpPr>
            <a:spLocks noGrp="1"/>
          </p:cNvSpPr>
          <p:nvPr>
            <p:ph type="title"/>
          </p:nvPr>
        </p:nvSpPr>
        <p:spPr>
          <a:xfrm>
            <a:off x="304801" y="220133"/>
            <a:ext cx="8534400" cy="1456267"/>
          </a:xfrm>
        </p:spPr>
        <p:txBody>
          <a:bodyPr>
            <a:normAutofit/>
          </a:bodyPr>
          <a:lstStyle>
            <a:lvl1pPr algn="ctr">
              <a:defRPr sz="4400">
                <a:solidFill>
                  <a:srgbClr val="FFC000"/>
                </a:solidFill>
                <a:latin typeface="Lucida Sans" panose="020B060203050402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304801" y="1828800"/>
            <a:ext cx="8608217" cy="3649133"/>
          </a:xfrm>
        </p:spPr>
        <p:txBody>
          <a:bodyPr anchor="ctr">
            <a:normAutofit/>
          </a:bodyPr>
          <a:lstStyle>
            <a:lvl1pPr>
              <a:defRPr sz="3200">
                <a:latin typeface="Book Antiqua" panose="02040602050305030304" pitchFamily="18" charset="0"/>
              </a:defRPr>
            </a:lvl1pPr>
            <a:lvl2pPr>
              <a:defRPr sz="2000">
                <a:latin typeface="Book Antiqua" panose="02040602050305030304" pitchFamily="18" charset="0"/>
              </a:defRPr>
            </a:lvl2pPr>
            <a:lvl3pPr>
              <a:defRPr sz="2000">
                <a:latin typeface="Book Antiqua" panose="02040602050305030304" pitchFamily="18" charset="0"/>
              </a:defRPr>
            </a:lvl3pPr>
            <a:lvl4pPr>
              <a:defRPr sz="2000">
                <a:latin typeface="Book Antiqua" panose="02040602050305030304" pitchFamily="18" charset="0"/>
              </a:defRPr>
            </a:lvl4pPr>
            <a:lvl5pPr>
              <a:defRPr sz="20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C2E91820-14E3-4503-B790-A03E06B077EE}" type="datetimeFigureOut">
              <a:rPr lang="en-US" smtClean="0"/>
              <a:pPr>
                <a:defRPr/>
              </a:pPr>
              <a:t>6/3/2020</a:t>
            </a:fld>
            <a:endParaRPr lang="en-US"/>
          </a:p>
        </p:txBody>
      </p:sp>
      <p:sp>
        <p:nvSpPr>
          <p:cNvPr id="5" name="Footer Placeholder 4"/>
          <p:cNvSpPr>
            <a:spLocks noGrp="1"/>
          </p:cNvSpPr>
          <p:nvPr>
            <p:ph type="ftr" sz="quarter" idx="11"/>
          </p:nvPr>
        </p:nvSpPr>
        <p:spPr/>
        <p:txBody>
          <a:bodyPr/>
          <a:lstStyle/>
          <a:p>
            <a:pPr>
              <a:defRPr/>
            </a:pPr>
            <a:r>
              <a:rPr lang="en-US"/>
              <a:t>Masonic Leadership Training</a:t>
            </a:r>
          </a:p>
        </p:txBody>
      </p:sp>
      <p:sp>
        <p:nvSpPr>
          <p:cNvPr id="6" name="Slide Number Placeholder 5"/>
          <p:cNvSpPr>
            <a:spLocks noGrp="1"/>
          </p:cNvSpPr>
          <p:nvPr>
            <p:ph type="sldNum" sz="quarter" idx="12"/>
          </p:nvPr>
        </p:nvSpPr>
        <p:spPr/>
        <p:txBody>
          <a:bodyPr/>
          <a:lstStyle/>
          <a:p>
            <a:pPr>
              <a:defRPr/>
            </a:pPr>
            <a:fld id="{16A2491E-CB9A-423E-968B-F1B848817E05}" type="slidenum">
              <a:rPr lang="en-US" smtClean="0"/>
              <a:pPr>
                <a:defRPr/>
              </a:pPr>
              <a:t>‹#›</a:t>
            </a:fld>
            <a:endParaRPr lang="en-US"/>
          </a:p>
        </p:txBody>
      </p:sp>
    </p:spTree>
    <p:extLst>
      <p:ext uri="{BB962C8B-B14F-4D97-AF65-F5344CB8AC3E}">
        <p14:creationId xmlns:p14="http://schemas.microsoft.com/office/powerpoint/2010/main" val="2957942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p:nvPr>
        </p:nvSpPr>
        <p:spPr>
          <a:xfrm>
            <a:off x="514350" y="1371600"/>
            <a:ext cx="8172449" cy="1468800"/>
          </a:xfrm>
        </p:spPr>
        <p:txBody>
          <a:bodyPr anchor="b">
            <a:noAutofit/>
          </a:bodyPr>
          <a:lstStyle>
            <a:lvl1pPr algn="ctr">
              <a:defRPr sz="4800" b="0" cap="all">
                <a:solidFill>
                  <a:srgbClr val="FFC000"/>
                </a:solidFill>
                <a:latin typeface="Lucida Sans" panose="020B060203050402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771523" y="2826325"/>
            <a:ext cx="7598571" cy="2436438"/>
          </a:xfrm>
        </p:spPr>
        <p:txBody>
          <a:bodyPr anchor="t">
            <a:normAutofit/>
          </a:bodyPr>
          <a:lstStyle>
            <a:lvl1pPr marL="0" indent="0" algn="ctr">
              <a:buNone/>
              <a:defRPr sz="2800" cap="all">
                <a:solidFill>
                  <a:schemeClr val="tx1"/>
                </a:solidFill>
                <a:latin typeface="Book Antiqua" panose="02040602050305030304" pitchFamily="18" charset="0"/>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463581" y="6339663"/>
            <a:ext cx="1200150" cy="377825"/>
          </a:xfrm>
        </p:spPr>
        <p:txBody>
          <a:bodyPr/>
          <a:lstStyle/>
          <a:p>
            <a:pPr>
              <a:defRPr/>
            </a:pPr>
            <a:fld id="{BD9086A4-36BD-4495-8112-481AD8581E9B}" type="datetimeFigureOut">
              <a:rPr lang="en-US" smtClean="0"/>
              <a:pPr>
                <a:defRPr/>
              </a:pPr>
              <a:t>6/3/2020</a:t>
            </a:fld>
            <a:endParaRPr lang="en-US"/>
          </a:p>
        </p:txBody>
      </p:sp>
      <p:sp>
        <p:nvSpPr>
          <p:cNvPr id="5" name="Footer Placeholder 4"/>
          <p:cNvSpPr>
            <a:spLocks noGrp="1"/>
          </p:cNvSpPr>
          <p:nvPr>
            <p:ph type="ftr" sz="quarter" idx="11"/>
          </p:nvPr>
        </p:nvSpPr>
        <p:spPr>
          <a:xfrm>
            <a:off x="812296" y="6248401"/>
            <a:ext cx="5629949" cy="469087"/>
          </a:xfrm>
        </p:spPr>
        <p:txBody>
          <a:bodyPr/>
          <a:lstStyle/>
          <a:p>
            <a:pPr>
              <a:defRPr/>
            </a:pPr>
            <a:endParaRPr lang="en-US" dirty="0"/>
          </a:p>
        </p:txBody>
      </p:sp>
      <p:sp>
        <p:nvSpPr>
          <p:cNvPr id="6" name="Slide Number Placeholder 5"/>
          <p:cNvSpPr>
            <a:spLocks noGrp="1"/>
          </p:cNvSpPr>
          <p:nvPr>
            <p:ph type="sldNum" sz="quarter" idx="12"/>
          </p:nvPr>
        </p:nvSpPr>
        <p:spPr>
          <a:xfrm>
            <a:off x="7685067" y="6339663"/>
            <a:ext cx="413375" cy="377825"/>
          </a:xfrm>
        </p:spPr>
        <p:txBody>
          <a:bodyPr/>
          <a:lstStyle/>
          <a:p>
            <a:pPr>
              <a:defRPr/>
            </a:pPr>
            <a:fld id="{E390771D-A63E-4BE7-BC9B-12660E1CCAC7}" type="slidenum">
              <a:rPr lang="en-US" smtClean="0"/>
              <a:pPr>
                <a:defRPr/>
              </a:pPr>
              <a:t>‹#›</a:t>
            </a:fld>
            <a:endParaRPr lang="en-US"/>
          </a:p>
        </p:txBody>
      </p:sp>
    </p:spTree>
    <p:extLst>
      <p:ext uri="{BB962C8B-B14F-4D97-AF65-F5344CB8AC3E}">
        <p14:creationId xmlns:p14="http://schemas.microsoft.com/office/powerpoint/2010/main" val="2654716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p:nvPr>
        </p:nvSpPr>
        <p:spPr/>
        <p:txBody>
          <a:bodyPr>
            <a:normAutofit/>
          </a:bodyPr>
          <a:lstStyle>
            <a:lvl1pPr algn="ctr">
              <a:defRPr sz="4000">
                <a:solidFill>
                  <a:srgbClr val="FFC000"/>
                </a:solidFill>
                <a:latin typeface="Lucida Sans" panose="020B060203050402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228600" y="1828799"/>
            <a:ext cx="4051301" cy="4114799"/>
          </a:xfrm>
        </p:spPr>
        <p:txBody>
          <a:bodyPr>
            <a:normAutofit/>
          </a:bodyPr>
          <a:lstStyle>
            <a:lvl1pPr>
              <a:defRPr sz="2600">
                <a:latin typeface="Book Antiqua" panose="02040602050305030304" pitchFamily="18" charset="0"/>
              </a:defRPr>
            </a:lvl1pPr>
            <a:lvl2pPr>
              <a:defRPr sz="2400">
                <a:latin typeface="Book Antiqua" panose="02040602050305030304" pitchFamily="18" charset="0"/>
              </a:defRPr>
            </a:lvl2pPr>
            <a:lvl3pPr>
              <a:defRPr sz="2000">
                <a:latin typeface="Book Antiqua" panose="02040602050305030304" pitchFamily="18" charset="0"/>
              </a:defRPr>
            </a:lvl3pPr>
            <a:lvl4pPr>
              <a:defRPr sz="1600">
                <a:latin typeface="Book Antiqua" panose="02040602050305030304" pitchFamily="18" charset="0"/>
              </a:defRPr>
            </a:lvl4pPr>
            <a:lvl5pPr>
              <a:defRPr sz="16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A8D62D4B-A6E5-4B5E-AF63-D57C6BED30C5}" type="datetimeFigureOut">
              <a:rPr lang="en-US" smtClean="0"/>
              <a:pPr>
                <a:defRPr/>
              </a:pPr>
              <a:t>6/3/2020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5DE0086-F162-4D40-85A6-EB00098B6169}" type="slidenum">
              <a:rPr lang="en-US" smtClean="0"/>
              <a:pPr>
                <a:defRPr/>
              </a:pPr>
              <a:t>‹#›</a:t>
            </a:fld>
            <a:endParaRPr lang="en-US"/>
          </a:p>
        </p:txBody>
      </p:sp>
      <p:sp>
        <p:nvSpPr>
          <p:cNvPr id="9" name="Content Placeholder 2">
            <a:extLst>
              <a:ext uri="{FF2B5EF4-FFF2-40B4-BE49-F238E27FC236}">
                <a16:creationId xmlns:a16="http://schemas.microsoft.com/office/drawing/2014/main" id="{0BABF2CA-663D-4097-B3E0-21334714BC62}"/>
              </a:ext>
            </a:extLst>
          </p:cNvPr>
          <p:cNvSpPr>
            <a:spLocks noGrp="1"/>
          </p:cNvSpPr>
          <p:nvPr>
            <p:ph sz="half" idx="13"/>
          </p:nvPr>
        </p:nvSpPr>
        <p:spPr>
          <a:xfrm>
            <a:off x="4406899" y="1828800"/>
            <a:ext cx="4508501" cy="4114800"/>
          </a:xfrm>
        </p:spPr>
        <p:txBody>
          <a:bodyPr>
            <a:normAutofit/>
          </a:bodyPr>
          <a:lstStyle>
            <a:lvl1pPr>
              <a:defRPr sz="2600">
                <a:latin typeface="Book Antiqua" panose="02040602050305030304" pitchFamily="18" charset="0"/>
              </a:defRPr>
            </a:lvl1pPr>
            <a:lvl2pPr>
              <a:defRPr sz="2400">
                <a:latin typeface="Book Antiqua" panose="02040602050305030304" pitchFamily="18" charset="0"/>
              </a:defRPr>
            </a:lvl2pPr>
            <a:lvl3pPr>
              <a:defRPr sz="2000">
                <a:latin typeface="Book Antiqua" panose="02040602050305030304" pitchFamily="18" charset="0"/>
              </a:defRPr>
            </a:lvl3pPr>
            <a:lvl4pPr>
              <a:defRPr sz="1600">
                <a:latin typeface="Book Antiqua" panose="02040602050305030304" pitchFamily="18" charset="0"/>
              </a:defRPr>
            </a:lvl4pPr>
            <a:lvl5pPr>
              <a:defRPr sz="16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34943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4801" y="304800"/>
            <a:ext cx="8610600" cy="1456267"/>
          </a:xfrm>
        </p:spPr>
        <p:txBody>
          <a:bodyPr>
            <a:normAutofit/>
          </a:bodyPr>
          <a:lstStyle>
            <a:lvl1pPr algn="ctr">
              <a:defRPr sz="4100">
                <a:solidFill>
                  <a:srgbClr val="FFC000"/>
                </a:solidFill>
                <a:latin typeface="Lucida Sans" panose="020B060203050402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514352" y="1840443"/>
            <a:ext cx="3747692" cy="954086"/>
          </a:xfrm>
        </p:spPr>
        <p:txBody>
          <a:bodyPr anchor="b">
            <a:noAutofit/>
          </a:bodyPr>
          <a:lstStyle>
            <a:lvl1pPr marL="0" indent="0">
              <a:buNone/>
              <a:defRPr sz="2400" b="0">
                <a:latin typeface="Book Antiqua" panose="02040602050305030304" pitchFamily="18"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514351" y="2870201"/>
            <a:ext cx="3747692" cy="2920998"/>
          </a:xfrm>
        </p:spPr>
        <p:txBody>
          <a:bodyPr anchor="t">
            <a:normAutofit/>
          </a:bodyPr>
          <a:lstStyle>
            <a:lvl1pPr>
              <a:defRPr sz="2000">
                <a:latin typeface="Book Antiqua" panose="02040602050305030304" pitchFamily="18" charset="0"/>
              </a:defRPr>
            </a:lvl1pPr>
            <a:lvl2pPr>
              <a:defRPr sz="2000">
                <a:latin typeface="Book Antiqua" panose="02040602050305030304" pitchFamily="18" charset="0"/>
              </a:defRPr>
            </a:lvl2pPr>
            <a:lvl3pPr>
              <a:defRPr sz="1600">
                <a:latin typeface="Book Antiqua" panose="02040602050305030304" pitchFamily="18" charset="0"/>
              </a:defRPr>
            </a:lvl3pPr>
            <a:lvl4pPr>
              <a:defRPr sz="1200">
                <a:latin typeface="Book Antiqua" panose="02040602050305030304" pitchFamily="18" charset="0"/>
              </a:defRPr>
            </a:lvl4pPr>
            <a:lvl5pPr>
              <a:defRPr sz="12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B5BCCE4E-C0C8-4D34-B184-3B47152F6D26}" type="datetimeFigureOut">
              <a:rPr lang="en-US" smtClean="0"/>
              <a:pPr>
                <a:defRPr/>
              </a:pPr>
              <a:t>6/3/2020</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31DFCE26-B758-43C9-9262-B24A9783ABD9}" type="slidenum">
              <a:rPr lang="en-US" smtClean="0"/>
              <a:pPr>
                <a:defRPr/>
              </a:pPr>
              <a:t>‹#›</a:t>
            </a:fld>
            <a:endParaRPr lang="en-US"/>
          </a:p>
        </p:txBody>
      </p:sp>
      <p:sp>
        <p:nvSpPr>
          <p:cNvPr id="10" name="Content Placeholder 3">
            <a:extLst>
              <a:ext uri="{FF2B5EF4-FFF2-40B4-BE49-F238E27FC236}">
                <a16:creationId xmlns:a16="http://schemas.microsoft.com/office/drawing/2014/main" id="{52F97B1C-76FF-4E7B-8767-099F32C80DD4}"/>
              </a:ext>
            </a:extLst>
          </p:cNvPr>
          <p:cNvSpPr>
            <a:spLocks noGrp="1"/>
          </p:cNvSpPr>
          <p:nvPr>
            <p:ph sz="half" idx="13"/>
          </p:nvPr>
        </p:nvSpPr>
        <p:spPr>
          <a:xfrm>
            <a:off x="4329508" y="2870202"/>
            <a:ext cx="3747692" cy="2920998"/>
          </a:xfrm>
        </p:spPr>
        <p:txBody>
          <a:bodyPr anchor="t">
            <a:normAutofit/>
          </a:bodyPr>
          <a:lstStyle>
            <a:lvl1pPr>
              <a:defRPr sz="2000">
                <a:latin typeface="Book Antiqua" panose="02040602050305030304" pitchFamily="18" charset="0"/>
              </a:defRPr>
            </a:lvl1pPr>
            <a:lvl2pPr>
              <a:defRPr sz="2000">
                <a:latin typeface="Book Antiqua" panose="02040602050305030304" pitchFamily="18" charset="0"/>
              </a:defRPr>
            </a:lvl2pPr>
            <a:lvl3pPr>
              <a:defRPr sz="1600">
                <a:latin typeface="Book Antiqua" panose="02040602050305030304" pitchFamily="18" charset="0"/>
              </a:defRPr>
            </a:lvl3pPr>
            <a:lvl4pPr>
              <a:defRPr sz="1200">
                <a:latin typeface="Book Antiqua" panose="02040602050305030304" pitchFamily="18" charset="0"/>
              </a:defRPr>
            </a:lvl4pPr>
            <a:lvl5pPr>
              <a:defRPr sz="12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2">
            <a:extLst>
              <a:ext uri="{FF2B5EF4-FFF2-40B4-BE49-F238E27FC236}">
                <a16:creationId xmlns:a16="http://schemas.microsoft.com/office/drawing/2014/main" id="{0D96EB9F-9AF5-40A3-BBD0-6EA0655B4165}"/>
              </a:ext>
            </a:extLst>
          </p:cNvPr>
          <p:cNvSpPr>
            <a:spLocks noGrp="1"/>
          </p:cNvSpPr>
          <p:nvPr>
            <p:ph type="body" idx="14"/>
          </p:nvPr>
        </p:nvSpPr>
        <p:spPr>
          <a:xfrm>
            <a:off x="4343400" y="1865314"/>
            <a:ext cx="3747692" cy="954086"/>
          </a:xfrm>
        </p:spPr>
        <p:txBody>
          <a:bodyPr anchor="b">
            <a:noAutofit/>
          </a:bodyPr>
          <a:lstStyle>
            <a:lvl1pPr marL="0" indent="0">
              <a:buNone/>
              <a:defRPr sz="2400" b="0">
                <a:latin typeface="Book Antiqua" panose="02040602050305030304" pitchFamily="18"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Tree>
    <p:extLst>
      <p:ext uri="{BB962C8B-B14F-4D97-AF65-F5344CB8AC3E}">
        <p14:creationId xmlns:p14="http://schemas.microsoft.com/office/powerpoint/2010/main" val="2273495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3" name="Date Placeholder 2"/>
          <p:cNvSpPr>
            <a:spLocks noGrp="1"/>
          </p:cNvSpPr>
          <p:nvPr>
            <p:ph type="dt" sz="half" idx="10"/>
          </p:nvPr>
        </p:nvSpPr>
        <p:spPr/>
        <p:txBody>
          <a:bodyPr/>
          <a:lstStyle/>
          <a:p>
            <a:pPr>
              <a:defRPr/>
            </a:pPr>
            <a:fld id="{C773B396-A85B-4686-B357-BFEF9E69BCE1}" type="datetimeFigureOut">
              <a:rPr lang="en-US" smtClean="0"/>
              <a:pPr>
                <a:defRPr/>
              </a:pPr>
              <a:t>6/3/2020</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399B92EA-2360-449D-A344-C429608F315F}" type="slidenum">
              <a:rPr lang="en-US" smtClean="0"/>
              <a:pPr>
                <a:defRPr/>
              </a:pPr>
              <a:t>‹#›</a:t>
            </a:fld>
            <a:endParaRPr lang="en-US"/>
          </a:p>
        </p:txBody>
      </p:sp>
      <p:sp>
        <p:nvSpPr>
          <p:cNvPr id="7" name="Title 1">
            <a:extLst>
              <a:ext uri="{FF2B5EF4-FFF2-40B4-BE49-F238E27FC236}">
                <a16:creationId xmlns:a16="http://schemas.microsoft.com/office/drawing/2014/main" id="{A2567A85-1027-40E1-BC62-749C5D9F8A2A}"/>
              </a:ext>
            </a:extLst>
          </p:cNvPr>
          <p:cNvSpPr>
            <a:spLocks noGrp="1"/>
          </p:cNvSpPr>
          <p:nvPr>
            <p:ph type="title"/>
          </p:nvPr>
        </p:nvSpPr>
        <p:spPr>
          <a:xfrm>
            <a:off x="304801" y="304800"/>
            <a:ext cx="8610600" cy="1456267"/>
          </a:xfrm>
        </p:spPr>
        <p:txBody>
          <a:bodyPr>
            <a:normAutofit/>
          </a:bodyPr>
          <a:lstStyle>
            <a:lvl1pPr algn="ctr">
              <a:defRPr sz="4100">
                <a:solidFill>
                  <a:srgbClr val="FFC000"/>
                </a:solidFill>
                <a:latin typeface="Lucida Sans" panose="020B0602030504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835261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Date Placeholder 1"/>
          <p:cNvSpPr>
            <a:spLocks noGrp="1"/>
          </p:cNvSpPr>
          <p:nvPr>
            <p:ph type="dt" sz="half" idx="10"/>
          </p:nvPr>
        </p:nvSpPr>
        <p:spPr/>
        <p:txBody>
          <a:bodyPr/>
          <a:lstStyle/>
          <a:p>
            <a:pPr>
              <a:defRPr/>
            </a:pPr>
            <a:fld id="{06E49314-C03A-4E7F-AEDB-2CD61B96C8FE}" type="datetimeFigureOut">
              <a:rPr lang="en-US" smtClean="0"/>
              <a:pPr>
                <a:defRPr/>
              </a:pPr>
              <a:t>6/3/2020</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5EC52FB2-6661-4DA1-83E6-49273CF992AF}" type="slidenum">
              <a:rPr lang="en-US" smtClean="0"/>
              <a:pPr>
                <a:defRPr/>
              </a:pPr>
              <a:t>‹#›</a:t>
            </a:fld>
            <a:endParaRPr lang="en-US"/>
          </a:p>
        </p:txBody>
      </p:sp>
    </p:spTree>
    <p:extLst>
      <p:ext uri="{BB962C8B-B14F-4D97-AF65-F5344CB8AC3E}">
        <p14:creationId xmlns:p14="http://schemas.microsoft.com/office/powerpoint/2010/main" val="2576557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14400"/>
            <a:ext cx="9141619" cy="6856214"/>
          </a:xfrm>
          <a:prstGeom prst="rect">
            <a:avLst/>
          </a:prstGeom>
        </p:spPr>
      </p:pic>
      <p:sp>
        <p:nvSpPr>
          <p:cNvPr id="2" name="Title 1"/>
          <p:cNvSpPr>
            <a:spLocks noGrp="1"/>
          </p:cNvSpPr>
          <p:nvPr>
            <p:ph type="title"/>
          </p:nvPr>
        </p:nvSpPr>
        <p:spPr>
          <a:xfrm>
            <a:off x="514350" y="685800"/>
            <a:ext cx="2760664"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486151" y="609601"/>
            <a:ext cx="4626770"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14350" y="2133600"/>
            <a:ext cx="2760664" cy="3581400"/>
          </a:xfrm>
        </p:spPr>
        <p:txBody>
          <a:bodyPr anchor="t">
            <a:normAutofit/>
          </a:bodyPr>
          <a:lstStyle>
            <a:lvl1pPr marL="0" indent="0">
              <a:buNone/>
              <a:defRPr sz="14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1450525A-4A93-485B-9AB1-AA5A8DEFD871}" type="datetimeFigureOut">
              <a:rPr lang="en-US" smtClean="0"/>
              <a:pPr>
                <a:defRPr/>
              </a:pPr>
              <a:t>6/3/2020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0D3DE0C-A853-4C4B-8345-33BC52EE506D}" type="slidenum">
              <a:rPr lang="en-US" smtClean="0"/>
              <a:pPr>
                <a:defRPr/>
              </a:pPr>
              <a:t>‹#›</a:t>
            </a:fld>
            <a:endParaRPr lang="en-US"/>
          </a:p>
        </p:txBody>
      </p:sp>
    </p:spTree>
    <p:extLst>
      <p:ext uri="{BB962C8B-B14F-4D97-AF65-F5344CB8AC3E}">
        <p14:creationId xmlns:p14="http://schemas.microsoft.com/office/powerpoint/2010/main" val="2150985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p:nvPr>
        </p:nvSpPr>
        <p:spPr>
          <a:xfrm>
            <a:off x="514350" y="1600200"/>
            <a:ext cx="4623490" cy="1371600"/>
          </a:xfrm>
        </p:spPr>
        <p:txBody>
          <a:bodyPr anchor="b">
            <a:normAutofit/>
          </a:bodyPr>
          <a:lstStyle>
            <a:lvl1pPr algn="l">
              <a:defRPr sz="21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52190" y="914400"/>
            <a:ext cx="2460731"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514350" y="2971800"/>
            <a:ext cx="4623490" cy="1828800"/>
          </a:xfrm>
        </p:spPr>
        <p:txBody>
          <a:bodyPr anchor="t">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3CF26E1C-87E3-4CF0-8B1C-3F64A9744427}" type="datetimeFigureOut">
              <a:rPr lang="en-US" smtClean="0"/>
              <a:pPr>
                <a:defRPr/>
              </a:pPr>
              <a:t>6/3/2020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EF00481-DCB1-4504-BA34-EFE8376E7E45}" type="slidenum">
              <a:rPr lang="en-US" smtClean="0"/>
              <a:pPr>
                <a:defRPr/>
              </a:pPr>
              <a:t>‹#›</a:t>
            </a:fld>
            <a:endParaRPr lang="en-US"/>
          </a:p>
        </p:txBody>
      </p:sp>
    </p:spTree>
    <p:extLst>
      <p:ext uri="{BB962C8B-B14F-4D97-AF65-F5344CB8AC3E}">
        <p14:creationId xmlns:p14="http://schemas.microsoft.com/office/powerpoint/2010/main" val="4248512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300" y="228600"/>
            <a:ext cx="896720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29000" y="1776943"/>
            <a:ext cx="8357800" cy="403373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613694" y="6248400"/>
            <a:ext cx="1200150" cy="377825"/>
          </a:xfrm>
          <a:prstGeom prst="rect">
            <a:avLst/>
          </a:prstGeom>
        </p:spPr>
        <p:txBody>
          <a:bodyPr vert="horz" lIns="91440" tIns="45720" rIns="91440" bIns="45720" rtlCol="0" anchor="ctr"/>
          <a:lstStyle>
            <a:lvl1pPr algn="r">
              <a:defRPr sz="750" b="0" i="0">
                <a:solidFill>
                  <a:schemeClr val="tx1"/>
                </a:solidFill>
                <a:effectLst/>
                <a:latin typeface="+mn-lt"/>
              </a:defRPr>
            </a:lvl1pPr>
          </a:lstStyle>
          <a:p>
            <a:pPr>
              <a:defRPr/>
            </a:pPr>
            <a:fld id="{068FBF24-0207-4BC0-BFA6-1072D0CA7C3C}" type="datetimeFigureOut">
              <a:rPr lang="en-US" smtClean="0"/>
              <a:pPr>
                <a:defRPr/>
              </a:pPr>
              <a:t>6/3/2020</a:t>
            </a:fld>
            <a:endParaRPr lang="en-US"/>
          </a:p>
        </p:txBody>
      </p:sp>
      <p:sp>
        <p:nvSpPr>
          <p:cNvPr id="5" name="Footer Placeholder 4"/>
          <p:cNvSpPr>
            <a:spLocks noGrp="1"/>
          </p:cNvSpPr>
          <p:nvPr>
            <p:ph type="ftr" sz="quarter" idx="3"/>
          </p:nvPr>
        </p:nvSpPr>
        <p:spPr>
          <a:xfrm>
            <a:off x="685800" y="6248400"/>
            <a:ext cx="5870744" cy="377825"/>
          </a:xfrm>
          <a:prstGeom prst="rect">
            <a:avLst/>
          </a:prstGeom>
        </p:spPr>
        <p:txBody>
          <a:bodyPr vert="horz" lIns="91440" tIns="45720" rIns="91440" bIns="45720" rtlCol="0" anchor="ctr"/>
          <a:lstStyle>
            <a:lvl1pPr algn="l">
              <a:defRPr sz="750" b="0" i="0">
                <a:solidFill>
                  <a:schemeClr val="tx1"/>
                </a:solidFill>
                <a:effectLst/>
                <a:latin typeface="+mn-lt"/>
              </a:defRPr>
            </a:lvl1pPr>
          </a:lstStyle>
          <a:p>
            <a:pPr>
              <a:defRPr/>
            </a:pPr>
            <a:endParaRPr lang="en-US"/>
          </a:p>
        </p:txBody>
      </p:sp>
      <p:sp>
        <p:nvSpPr>
          <p:cNvPr id="6" name="Slide Number Placeholder 5"/>
          <p:cNvSpPr>
            <a:spLocks noGrp="1"/>
          </p:cNvSpPr>
          <p:nvPr>
            <p:ph type="sldNum" sz="quarter" idx="4"/>
          </p:nvPr>
        </p:nvSpPr>
        <p:spPr>
          <a:xfrm>
            <a:off x="7870995" y="6248400"/>
            <a:ext cx="413375" cy="377825"/>
          </a:xfrm>
          <a:prstGeom prst="rect">
            <a:avLst/>
          </a:prstGeom>
        </p:spPr>
        <p:txBody>
          <a:bodyPr vert="horz" lIns="91440" tIns="45720" rIns="91440" bIns="45720" rtlCol="0" anchor="ctr"/>
          <a:lstStyle>
            <a:lvl1pPr algn="r">
              <a:defRPr sz="750" b="0" i="0">
                <a:solidFill>
                  <a:schemeClr val="tx1"/>
                </a:solidFill>
                <a:effectLst/>
                <a:latin typeface="+mn-lt"/>
              </a:defRPr>
            </a:lvl1pPr>
          </a:lstStyle>
          <a:p>
            <a:pPr>
              <a:defRPr/>
            </a:pPr>
            <a:fld id="{04D2B31E-5714-4F1D-95C8-83B9822ED632}" type="slidenum">
              <a:rPr lang="en-US" smtClean="0"/>
              <a:pPr>
                <a:defRPr/>
              </a:pPr>
              <a:t>‹#›</a:t>
            </a:fld>
            <a:endParaRPr lang="en-US"/>
          </a:p>
        </p:txBody>
      </p:sp>
      <p:pic>
        <p:nvPicPr>
          <p:cNvPr id="8" name="Picture 7" descr="A close up of a sign&#10;&#10;Description automatically generated">
            <a:extLst>
              <a:ext uri="{FF2B5EF4-FFF2-40B4-BE49-F238E27FC236}">
                <a16:creationId xmlns:a16="http://schemas.microsoft.com/office/drawing/2014/main" id="{82659B82-82B5-CE4D-923A-272C7CDBBEB2}"/>
              </a:ext>
            </a:extLst>
          </p:cNvPr>
          <p:cNvPicPr>
            <a:picLocks noChangeAspect="1"/>
          </p:cNvPicPr>
          <p:nvPr/>
        </p:nvPicPr>
        <p:blipFill>
          <a:blip r:embed="rId13">
            <a:alphaModFix amt="70000"/>
          </a:blip>
          <a:stretch>
            <a:fillRect/>
          </a:stretch>
        </p:blipFill>
        <p:spPr>
          <a:xfrm>
            <a:off x="8401627" y="5810680"/>
            <a:ext cx="679879" cy="906505"/>
          </a:xfrm>
          <a:prstGeom prst="rect">
            <a:avLst/>
          </a:prstGeom>
        </p:spPr>
      </p:pic>
      <p:pic>
        <p:nvPicPr>
          <p:cNvPr id="10" name="Picture 9" descr="A picture containing clock, drawing&#10;&#10;Description automatically generated">
            <a:extLst>
              <a:ext uri="{FF2B5EF4-FFF2-40B4-BE49-F238E27FC236}">
                <a16:creationId xmlns:a16="http://schemas.microsoft.com/office/drawing/2014/main" id="{AFC794E6-202C-8147-979A-830A3611D87B}"/>
              </a:ext>
            </a:extLst>
          </p:cNvPr>
          <p:cNvPicPr>
            <a:picLocks noChangeAspect="1"/>
          </p:cNvPicPr>
          <p:nvPr/>
        </p:nvPicPr>
        <p:blipFill>
          <a:blip r:embed="rId14">
            <a:alphaModFix amt="70000"/>
          </a:blip>
          <a:stretch>
            <a:fillRect/>
          </a:stretch>
        </p:blipFill>
        <p:spPr>
          <a:xfrm>
            <a:off x="114300" y="5937480"/>
            <a:ext cx="679879" cy="755421"/>
          </a:xfrm>
          <a:prstGeom prst="rect">
            <a:avLst/>
          </a:prstGeom>
        </p:spPr>
      </p:pic>
    </p:spTree>
    <p:extLst>
      <p:ext uri="{BB962C8B-B14F-4D97-AF65-F5344CB8AC3E}">
        <p14:creationId xmlns:p14="http://schemas.microsoft.com/office/powerpoint/2010/main" val="1543424801"/>
      </p:ext>
    </p:extLst>
  </p:cSld>
  <p:clrMap bg1="dk1" tx1="lt1" bg2="dk2" tx2="lt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ctr" defTabSz="342900" rtl="0" eaLnBrk="1" latinLnBrk="0" hangingPunct="1">
        <a:spcBef>
          <a:spcPct val="0"/>
        </a:spcBef>
        <a:buNone/>
        <a:defRPr sz="3800" kern="1200" cap="all">
          <a:ln w="3175" cmpd="sng">
            <a:noFill/>
          </a:ln>
          <a:solidFill>
            <a:srgbClr val="FFC000"/>
          </a:solidFill>
          <a:effectLst/>
          <a:latin typeface="Lucida Sans" panose="020B0602030504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4313" indent="-214313" algn="l" defTabSz="342900" rtl="0" eaLnBrk="1" latinLnBrk="0" hangingPunct="1">
        <a:spcBef>
          <a:spcPts val="0"/>
        </a:spcBef>
        <a:spcAft>
          <a:spcPts val="750"/>
        </a:spcAft>
        <a:buClr>
          <a:schemeClr val="tx1"/>
        </a:buClr>
        <a:buSzPct val="100000"/>
        <a:buFont typeface="Arial"/>
        <a:buChar char="•"/>
        <a:defRPr sz="2800" kern="1200" cap="none">
          <a:solidFill>
            <a:schemeClr val="tx1"/>
          </a:solidFill>
          <a:effectLst/>
          <a:latin typeface="Book Antiqua" panose="02040602050305030304" pitchFamily="18" charset="0"/>
          <a:ea typeface="+mn-ea"/>
          <a:cs typeface="+mn-cs"/>
        </a:defRPr>
      </a:lvl1pPr>
      <a:lvl2pPr marL="557213" indent="-214313" algn="l" defTabSz="342900" rtl="0" eaLnBrk="1" latinLnBrk="0" hangingPunct="1">
        <a:spcBef>
          <a:spcPts val="0"/>
        </a:spcBef>
        <a:spcAft>
          <a:spcPts val="750"/>
        </a:spcAft>
        <a:buClr>
          <a:schemeClr val="tx1"/>
        </a:buClr>
        <a:buSzPct val="100000"/>
        <a:buFont typeface="Arial"/>
        <a:buChar char="•"/>
        <a:defRPr sz="2800" kern="1200" cap="none">
          <a:solidFill>
            <a:schemeClr val="tx1"/>
          </a:solidFill>
          <a:effectLst/>
          <a:latin typeface="Book Antiqua" panose="02040602050305030304" pitchFamily="18" charset="0"/>
          <a:ea typeface="+mn-ea"/>
          <a:cs typeface="+mn-cs"/>
        </a:defRPr>
      </a:lvl2pPr>
      <a:lvl3pPr marL="900113" indent="-214313" algn="l" defTabSz="342900" rtl="0" eaLnBrk="1" latinLnBrk="0" hangingPunct="1">
        <a:spcBef>
          <a:spcPts val="0"/>
        </a:spcBef>
        <a:spcAft>
          <a:spcPts val="750"/>
        </a:spcAft>
        <a:buClr>
          <a:schemeClr val="tx1"/>
        </a:buClr>
        <a:buSzPct val="100000"/>
        <a:buFont typeface="Arial"/>
        <a:buChar char="•"/>
        <a:defRPr sz="2000" kern="1200" cap="none">
          <a:solidFill>
            <a:schemeClr val="tx1"/>
          </a:solidFill>
          <a:effectLst/>
          <a:latin typeface="Book Antiqua" panose="02040602050305030304" pitchFamily="18" charset="0"/>
          <a:ea typeface="+mn-ea"/>
          <a:cs typeface="+mn-cs"/>
        </a:defRPr>
      </a:lvl3pPr>
      <a:lvl4pPr marL="1157288" indent="-128588" algn="l" defTabSz="342900" rtl="0" eaLnBrk="1" latinLnBrk="0" hangingPunct="1">
        <a:spcBef>
          <a:spcPts val="0"/>
        </a:spcBef>
        <a:spcAft>
          <a:spcPts val="750"/>
        </a:spcAft>
        <a:buClr>
          <a:schemeClr val="tx1"/>
        </a:buClr>
        <a:buSzPct val="100000"/>
        <a:buFont typeface="Arial"/>
        <a:buChar char="•"/>
        <a:defRPr sz="1600" kern="1200" cap="none">
          <a:solidFill>
            <a:schemeClr val="tx1"/>
          </a:solidFill>
          <a:effectLst/>
          <a:latin typeface="Book Antiqua" panose="02040602050305030304" pitchFamily="18" charset="0"/>
          <a:ea typeface="+mn-ea"/>
          <a:cs typeface="+mn-cs"/>
        </a:defRPr>
      </a:lvl4pPr>
      <a:lvl5pPr marL="1500188" indent="-128588" algn="l" defTabSz="342900" rtl="0" eaLnBrk="1" latinLnBrk="0" hangingPunct="1">
        <a:spcBef>
          <a:spcPts val="0"/>
        </a:spcBef>
        <a:spcAft>
          <a:spcPts val="750"/>
        </a:spcAft>
        <a:buClr>
          <a:schemeClr val="tx1"/>
        </a:buClr>
        <a:buSzPct val="100000"/>
        <a:buFont typeface="Arial"/>
        <a:buChar char="•"/>
        <a:defRPr sz="1600" kern="1200" cap="none">
          <a:solidFill>
            <a:schemeClr val="tx1"/>
          </a:solidFill>
          <a:effectLst/>
          <a:latin typeface="Book Antiqua" panose="02040602050305030304" pitchFamily="18" charset="0"/>
          <a:ea typeface="+mn-ea"/>
          <a:cs typeface="+mn-cs"/>
        </a:defRPr>
      </a:lvl5pPr>
      <a:lvl6pPr marL="18859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6pPr>
      <a:lvl7pPr marL="22288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7pPr>
      <a:lvl8pPr marL="25717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8pPr>
      <a:lvl9pPr marL="29146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5" name="Picture 2"/>
          <p:cNvPicPr>
            <a:picLocks noChangeAspect="1" noChangeArrowheads="1"/>
          </p:cNvPicPr>
          <p:nvPr/>
        </p:nvPicPr>
        <p:blipFill>
          <a:blip r:embed="rId3" cstate="print"/>
          <a:srcRect/>
          <a:stretch>
            <a:fillRect/>
          </a:stretch>
        </p:blipFill>
        <p:spPr bwMode="auto">
          <a:xfrm>
            <a:off x="3505200" y="228600"/>
            <a:ext cx="1831975" cy="1905000"/>
          </a:xfrm>
          <a:prstGeom prst="rect">
            <a:avLst/>
          </a:prstGeom>
          <a:noFill/>
          <a:ln w="9525">
            <a:noFill/>
            <a:miter lim="800000"/>
            <a:headEnd/>
            <a:tailEnd/>
          </a:ln>
        </p:spPr>
      </p:pic>
      <p:sp>
        <p:nvSpPr>
          <p:cNvPr id="9" name="Title 1">
            <a:extLst>
              <a:ext uri="{FF2B5EF4-FFF2-40B4-BE49-F238E27FC236}">
                <a16:creationId xmlns:a16="http://schemas.microsoft.com/office/drawing/2014/main" id="{55A7FCB3-53A2-460A-8A0C-43441ECDB90D}"/>
              </a:ext>
            </a:extLst>
          </p:cNvPr>
          <p:cNvSpPr>
            <a:spLocks noGrp="1"/>
          </p:cNvSpPr>
          <p:nvPr>
            <p:ph type="ctrTitle"/>
          </p:nvPr>
        </p:nvSpPr>
        <p:spPr>
          <a:xfrm>
            <a:off x="0" y="2286000"/>
            <a:ext cx="9144000" cy="838200"/>
          </a:xfrm>
        </p:spPr>
        <p:txBody>
          <a:bodyPr>
            <a:normAutofit/>
          </a:bodyPr>
          <a:lstStyle/>
          <a:p>
            <a:pPr algn="ctr">
              <a:defRPr/>
            </a:pPr>
            <a:r>
              <a:rPr lang="en-US" sz="4800" cap="none" dirty="0">
                <a:ln w="6350">
                  <a:noFill/>
                </a:ln>
                <a:solidFill>
                  <a:srgbClr val="FFC000"/>
                </a:solidFill>
                <a:effectLst>
                  <a:outerShdw blurRad="127000" dist="200000" dir="2700000" algn="tl" rotWithShape="0">
                    <a:srgbClr val="000000">
                      <a:alpha val="30000"/>
                    </a:srgbClr>
                  </a:outerShdw>
                </a:effectLst>
                <a:latin typeface="Lucida Sans" panose="020B0602030504020204" pitchFamily="34" charset="0"/>
              </a:rPr>
              <a:t>Masonic Leadership Training</a:t>
            </a:r>
          </a:p>
        </p:txBody>
      </p:sp>
      <p:sp>
        <p:nvSpPr>
          <p:cNvPr id="6" name="Subtitle 2">
            <a:extLst>
              <a:ext uri="{FF2B5EF4-FFF2-40B4-BE49-F238E27FC236}">
                <a16:creationId xmlns:a16="http://schemas.microsoft.com/office/drawing/2014/main" id="{6F1F1754-DAF7-409A-BF91-2E0CAA1E5C86}"/>
              </a:ext>
            </a:extLst>
          </p:cNvPr>
          <p:cNvSpPr txBox="1">
            <a:spLocks/>
          </p:cNvSpPr>
          <p:nvPr/>
        </p:nvSpPr>
        <p:spPr>
          <a:xfrm>
            <a:off x="152400" y="4267200"/>
            <a:ext cx="8991600" cy="838200"/>
          </a:xfrm>
          <a:prstGeom prst="rect">
            <a:avLst/>
          </a:prstGeom>
        </p:spPr>
        <p:txBody>
          <a:bodyPr vert="horz" lIns="91440" tIns="45720" rIns="91440" bIns="45720" rtlCol="0" anchor="t">
            <a:normAutofit/>
          </a:bodyPr>
          <a:lstStyle>
            <a:lvl1pPr marL="0" indent="0" algn="ctr" defTabSz="342900" rtl="0" eaLnBrk="1" latinLnBrk="0" hangingPunct="1">
              <a:spcBef>
                <a:spcPts val="0"/>
              </a:spcBef>
              <a:spcAft>
                <a:spcPts val="750"/>
              </a:spcAft>
              <a:buClr>
                <a:schemeClr val="tx1"/>
              </a:buClr>
              <a:buSzPct val="100000"/>
              <a:buFont typeface="Arial"/>
              <a:buNone/>
              <a:defRPr sz="2800" kern="1200" cap="all">
                <a:solidFill>
                  <a:schemeClr val="tx1"/>
                </a:solidFill>
                <a:effectLst/>
                <a:latin typeface="Book Antiqua" panose="02040602050305030304" pitchFamily="18" charset="0"/>
                <a:ea typeface="+mn-ea"/>
                <a:cs typeface="+mn-cs"/>
              </a:defRPr>
            </a:lvl1pPr>
            <a:lvl2pPr marL="342900" indent="0" algn="ctr" defTabSz="342900" rtl="0" eaLnBrk="1" latinLnBrk="0" hangingPunct="1">
              <a:spcBef>
                <a:spcPts val="0"/>
              </a:spcBef>
              <a:spcAft>
                <a:spcPts val="750"/>
              </a:spcAft>
              <a:buClr>
                <a:schemeClr val="tx1"/>
              </a:buClr>
              <a:buSzPct val="100000"/>
              <a:buFont typeface="Arial"/>
              <a:buNone/>
              <a:defRPr sz="2800" kern="1200" cap="none">
                <a:solidFill>
                  <a:schemeClr val="tx1">
                    <a:tint val="75000"/>
                  </a:schemeClr>
                </a:solidFill>
                <a:effectLst/>
                <a:latin typeface="Book Antiqua" panose="02040602050305030304" pitchFamily="18" charset="0"/>
                <a:ea typeface="+mn-ea"/>
                <a:cs typeface="+mn-cs"/>
              </a:defRPr>
            </a:lvl2pPr>
            <a:lvl3pPr marL="685800" indent="0" algn="ctr" defTabSz="342900" rtl="0" eaLnBrk="1" latinLnBrk="0" hangingPunct="1">
              <a:spcBef>
                <a:spcPts val="0"/>
              </a:spcBef>
              <a:spcAft>
                <a:spcPts val="750"/>
              </a:spcAft>
              <a:buClr>
                <a:schemeClr val="tx1"/>
              </a:buClr>
              <a:buSzPct val="100000"/>
              <a:buFont typeface="Arial"/>
              <a:buNone/>
              <a:defRPr sz="2000" kern="1200" cap="none">
                <a:solidFill>
                  <a:schemeClr val="tx1">
                    <a:tint val="75000"/>
                  </a:schemeClr>
                </a:solidFill>
                <a:effectLst/>
                <a:latin typeface="Book Antiqua" panose="02040602050305030304" pitchFamily="18" charset="0"/>
                <a:ea typeface="+mn-ea"/>
                <a:cs typeface="+mn-cs"/>
              </a:defRPr>
            </a:lvl3pPr>
            <a:lvl4pPr marL="1028700" indent="0" algn="ctr" defTabSz="342900" rtl="0" eaLnBrk="1" latinLnBrk="0" hangingPunct="1">
              <a:spcBef>
                <a:spcPts val="0"/>
              </a:spcBef>
              <a:spcAft>
                <a:spcPts val="750"/>
              </a:spcAft>
              <a:buClr>
                <a:schemeClr val="tx1"/>
              </a:buClr>
              <a:buSzPct val="100000"/>
              <a:buFont typeface="Arial"/>
              <a:buNone/>
              <a:defRPr sz="1600" kern="1200" cap="none">
                <a:solidFill>
                  <a:schemeClr val="tx1">
                    <a:tint val="75000"/>
                  </a:schemeClr>
                </a:solidFill>
                <a:effectLst/>
                <a:latin typeface="Book Antiqua" panose="02040602050305030304" pitchFamily="18" charset="0"/>
                <a:ea typeface="+mn-ea"/>
                <a:cs typeface="+mn-cs"/>
              </a:defRPr>
            </a:lvl4pPr>
            <a:lvl5pPr marL="1371600" indent="0" algn="ctr" defTabSz="342900" rtl="0" eaLnBrk="1" latinLnBrk="0" hangingPunct="1">
              <a:spcBef>
                <a:spcPts val="0"/>
              </a:spcBef>
              <a:spcAft>
                <a:spcPts val="750"/>
              </a:spcAft>
              <a:buClr>
                <a:schemeClr val="tx1"/>
              </a:buClr>
              <a:buSzPct val="100000"/>
              <a:buFont typeface="Arial"/>
              <a:buNone/>
              <a:defRPr sz="1600" kern="1200" cap="none">
                <a:solidFill>
                  <a:schemeClr val="tx1">
                    <a:tint val="75000"/>
                  </a:schemeClr>
                </a:solidFill>
                <a:effectLst/>
                <a:latin typeface="Book Antiqua" panose="02040602050305030304" pitchFamily="18" charset="0"/>
                <a:ea typeface="+mn-ea"/>
                <a:cs typeface="+mn-cs"/>
              </a:defRPr>
            </a:lvl5pPr>
            <a:lvl6pPr marL="1714500" indent="0" algn="ctr" defTabSz="342900" rtl="0" eaLnBrk="1" latinLnBrk="0" hangingPunct="1">
              <a:spcBef>
                <a:spcPts val="0"/>
              </a:spcBef>
              <a:spcAft>
                <a:spcPts val="750"/>
              </a:spcAft>
              <a:buClr>
                <a:schemeClr val="tx1"/>
              </a:buClr>
              <a:buSzPct val="100000"/>
              <a:buFont typeface="Arial"/>
              <a:buNone/>
              <a:defRPr sz="900" kern="1200" cap="none">
                <a:solidFill>
                  <a:schemeClr val="tx1">
                    <a:tint val="75000"/>
                  </a:schemeClr>
                </a:solidFill>
                <a:effectLst/>
                <a:latin typeface="+mn-lt"/>
                <a:ea typeface="+mn-ea"/>
                <a:cs typeface="+mn-cs"/>
              </a:defRPr>
            </a:lvl6pPr>
            <a:lvl7pPr marL="2057400" indent="0" algn="ctr" defTabSz="342900" rtl="0" eaLnBrk="1" latinLnBrk="0" hangingPunct="1">
              <a:spcBef>
                <a:spcPts val="0"/>
              </a:spcBef>
              <a:spcAft>
                <a:spcPts val="750"/>
              </a:spcAft>
              <a:buClr>
                <a:schemeClr val="tx1"/>
              </a:buClr>
              <a:buSzPct val="100000"/>
              <a:buFont typeface="Arial"/>
              <a:buNone/>
              <a:defRPr sz="900" kern="1200" cap="none">
                <a:solidFill>
                  <a:schemeClr val="tx1">
                    <a:tint val="75000"/>
                  </a:schemeClr>
                </a:solidFill>
                <a:effectLst/>
                <a:latin typeface="+mn-lt"/>
                <a:ea typeface="+mn-ea"/>
                <a:cs typeface="+mn-cs"/>
              </a:defRPr>
            </a:lvl7pPr>
            <a:lvl8pPr marL="2400300" indent="0" algn="ctr" defTabSz="342900" rtl="0" eaLnBrk="1" latinLnBrk="0" hangingPunct="1">
              <a:spcBef>
                <a:spcPts val="0"/>
              </a:spcBef>
              <a:spcAft>
                <a:spcPts val="750"/>
              </a:spcAft>
              <a:buClr>
                <a:schemeClr val="tx1"/>
              </a:buClr>
              <a:buSzPct val="100000"/>
              <a:buFont typeface="Arial"/>
              <a:buNone/>
              <a:defRPr sz="900" kern="1200" cap="none">
                <a:solidFill>
                  <a:schemeClr val="tx1">
                    <a:tint val="75000"/>
                  </a:schemeClr>
                </a:solidFill>
                <a:effectLst/>
                <a:latin typeface="+mn-lt"/>
                <a:ea typeface="+mn-ea"/>
                <a:cs typeface="+mn-cs"/>
              </a:defRPr>
            </a:lvl8pPr>
            <a:lvl9pPr marL="2743200" indent="0" algn="ctr" defTabSz="342900" rtl="0" eaLnBrk="1" latinLnBrk="0" hangingPunct="1">
              <a:spcBef>
                <a:spcPts val="0"/>
              </a:spcBef>
              <a:spcAft>
                <a:spcPts val="750"/>
              </a:spcAft>
              <a:buClr>
                <a:schemeClr val="tx1"/>
              </a:buClr>
              <a:buSzPct val="100000"/>
              <a:buFont typeface="Arial"/>
              <a:buNone/>
              <a:defRPr sz="900" kern="1200" cap="none">
                <a:solidFill>
                  <a:schemeClr val="tx1">
                    <a:tint val="75000"/>
                  </a:schemeClr>
                </a:solidFill>
                <a:effectLst/>
                <a:latin typeface="+mn-lt"/>
                <a:ea typeface="+mn-ea"/>
                <a:cs typeface="+mn-cs"/>
              </a:defRPr>
            </a:lvl9pPr>
          </a:lstStyle>
          <a:p>
            <a:r>
              <a:rPr lang="en-US" sz="3600" cap="none" dirty="0"/>
              <a:t>4. Becoming Worshipful Master</a:t>
            </a:r>
            <a:endParaRPr lang="en-US" cap="non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cap="none" dirty="0"/>
              <a:t>Worshipful Master </a:t>
            </a:r>
            <a:br>
              <a:rPr lang="en-US" cap="none" dirty="0"/>
            </a:br>
            <a:r>
              <a:rPr lang="en-US" cap="none" dirty="0"/>
              <a:t>Duties &amp; Responsibilities</a:t>
            </a:r>
          </a:p>
        </p:txBody>
      </p:sp>
      <p:sp>
        <p:nvSpPr>
          <p:cNvPr id="3" name="Content Placeholder 2"/>
          <p:cNvSpPr>
            <a:spLocks noGrp="1"/>
          </p:cNvSpPr>
          <p:nvPr>
            <p:ph idx="1"/>
          </p:nvPr>
        </p:nvSpPr>
        <p:spPr>
          <a:xfrm>
            <a:off x="838200" y="1828800"/>
            <a:ext cx="7620000" cy="3649133"/>
          </a:xfrm>
        </p:spPr>
        <p:txBody>
          <a:bodyPr>
            <a:normAutofit/>
          </a:bodyPr>
          <a:lstStyle/>
          <a:p>
            <a:pPr fontAlgn="auto">
              <a:spcAft>
                <a:spcPts val="0"/>
              </a:spcAft>
              <a:defRPr/>
            </a:pPr>
            <a:r>
              <a:rPr lang="en-US" dirty="0"/>
              <a:t>The WM should see that all those attending Lodge receive a courteous, friendly and appropriate welcome</a:t>
            </a:r>
          </a:p>
          <a:p>
            <a:pPr fontAlgn="auto">
              <a:spcAft>
                <a:spcPts val="0"/>
              </a:spcAft>
              <a:defRPr/>
            </a:pPr>
            <a:endParaRPr lang="en-US" dirty="0"/>
          </a:p>
          <a:p>
            <a:pPr fontAlgn="auto">
              <a:spcAft>
                <a:spcPts val="0"/>
              </a:spcAft>
              <a:defRPr/>
            </a:pPr>
            <a:r>
              <a:rPr lang="en-US" dirty="0"/>
              <a:t>Attend &amp; direct the deliberations of all Lodge Committees</a:t>
            </a:r>
          </a:p>
          <a:p>
            <a:pPr fontAlgn="auto">
              <a:spcAft>
                <a:spcPts val="0"/>
              </a:spcAft>
              <a:defRPr/>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cap="none" dirty="0"/>
              <a:t>Worshipful Master </a:t>
            </a:r>
            <a:br>
              <a:rPr lang="en-US" cap="none" dirty="0"/>
            </a:br>
            <a:r>
              <a:rPr lang="en-US" cap="none" dirty="0"/>
              <a:t>Duties &amp; Responsibilities</a:t>
            </a:r>
          </a:p>
        </p:txBody>
      </p:sp>
      <p:sp>
        <p:nvSpPr>
          <p:cNvPr id="3" name="Content Placeholder 2"/>
          <p:cNvSpPr>
            <a:spLocks noGrp="1"/>
          </p:cNvSpPr>
          <p:nvPr>
            <p:ph idx="1"/>
          </p:nvPr>
        </p:nvSpPr>
        <p:spPr>
          <a:xfrm>
            <a:off x="838201" y="1828800"/>
            <a:ext cx="7696199" cy="4191000"/>
          </a:xfrm>
        </p:spPr>
        <p:txBody>
          <a:bodyPr>
            <a:normAutofit/>
          </a:bodyPr>
          <a:lstStyle/>
          <a:p>
            <a:pPr fontAlgn="auto">
              <a:spcAft>
                <a:spcPts val="0"/>
              </a:spcAft>
              <a:defRPr/>
            </a:pPr>
            <a:r>
              <a:rPr lang="en-US" dirty="0"/>
              <a:t>Postpone matters of extraordinary importance when there is a very small attendance, so that matters will not be hurriedly disposed of by a small minority of Lodge members</a:t>
            </a:r>
          </a:p>
          <a:p>
            <a:pPr fontAlgn="auto">
              <a:spcAft>
                <a:spcPts val="0"/>
              </a:spcAft>
              <a:defRPr/>
            </a:pPr>
            <a:endParaRPr lang="en-US" dirty="0"/>
          </a:p>
          <a:p>
            <a:pPr fontAlgn="auto">
              <a:spcAft>
                <a:spcPts val="0"/>
              </a:spcAft>
              <a:defRPr/>
            </a:pPr>
            <a:r>
              <a:rPr lang="en-US" dirty="0"/>
              <a:t>See that smoking in the Lodge room is prohibited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cap="none" dirty="0"/>
              <a:t>Worshipful Master </a:t>
            </a:r>
            <a:br>
              <a:rPr lang="en-US" cap="none" dirty="0"/>
            </a:br>
            <a:r>
              <a:rPr lang="en-US" cap="none" dirty="0"/>
              <a:t>Duties &amp; Responsibilities</a:t>
            </a:r>
          </a:p>
        </p:txBody>
      </p:sp>
      <p:sp>
        <p:nvSpPr>
          <p:cNvPr id="3" name="Content Placeholder 2"/>
          <p:cNvSpPr>
            <a:spLocks noGrp="1"/>
          </p:cNvSpPr>
          <p:nvPr>
            <p:ph idx="1"/>
          </p:nvPr>
        </p:nvSpPr>
        <p:spPr>
          <a:xfrm>
            <a:off x="609601" y="2218267"/>
            <a:ext cx="7924799" cy="3649133"/>
          </a:xfrm>
        </p:spPr>
        <p:txBody>
          <a:bodyPr>
            <a:noAutofit/>
          </a:bodyPr>
          <a:lstStyle/>
          <a:p>
            <a:pPr fontAlgn="auto">
              <a:spcAft>
                <a:spcPts val="0"/>
              </a:spcAft>
              <a:defRPr/>
            </a:pPr>
            <a:r>
              <a:rPr lang="en-US" dirty="0"/>
              <a:t>To see that all business and work of the Lodge is properly handled by the responsible Officer</a:t>
            </a:r>
          </a:p>
          <a:p>
            <a:pPr fontAlgn="auto">
              <a:spcAft>
                <a:spcPts val="0"/>
              </a:spcAft>
              <a:defRPr/>
            </a:pPr>
            <a:r>
              <a:rPr lang="en-US" dirty="0"/>
              <a:t>Unless dispensed with by the WM, the minutes of the Lodge should be read for correction and approval, prior to closing the Lodge.  However, those same minutes shall be read for final adoption at the next Stated Communication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cap="none" dirty="0"/>
              <a:t>Worshipful Master </a:t>
            </a:r>
            <a:br>
              <a:rPr lang="en-US" cap="none" dirty="0"/>
            </a:br>
            <a:r>
              <a:rPr lang="en-US" cap="none" dirty="0"/>
              <a:t>Duties Responsibilities</a:t>
            </a:r>
          </a:p>
        </p:txBody>
      </p:sp>
      <p:sp>
        <p:nvSpPr>
          <p:cNvPr id="3" name="Content Placeholder 2"/>
          <p:cNvSpPr>
            <a:spLocks noGrp="1"/>
          </p:cNvSpPr>
          <p:nvPr>
            <p:ph idx="1"/>
          </p:nvPr>
        </p:nvSpPr>
        <p:spPr>
          <a:xfrm>
            <a:off x="609601" y="1752600"/>
            <a:ext cx="7848599" cy="4724400"/>
          </a:xfrm>
        </p:spPr>
        <p:txBody>
          <a:bodyPr>
            <a:normAutofit/>
          </a:bodyPr>
          <a:lstStyle/>
          <a:p>
            <a:pPr fontAlgn="auto">
              <a:spcAft>
                <a:spcPts val="0"/>
              </a:spcAft>
              <a:defRPr/>
            </a:pPr>
            <a:r>
              <a:rPr lang="en-US" dirty="0"/>
              <a:t>Attend all communications of the Grand Lodge and see that a report of the proceedings of the GL Session be made to the Lodge</a:t>
            </a:r>
          </a:p>
          <a:p>
            <a:pPr fontAlgn="auto">
              <a:spcAft>
                <a:spcPts val="0"/>
              </a:spcAft>
              <a:defRPr/>
            </a:pPr>
            <a:r>
              <a:rPr lang="en-US" dirty="0"/>
              <a:t>Ensure that the By-Laws of the Lodge, the Constitution Regulations and edicts of the GL are duly understood, respected and obeyed by the members of the Lodge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cap="none" dirty="0"/>
              <a:t>Worshipful Master </a:t>
            </a:r>
            <a:br>
              <a:rPr lang="en-US" cap="none" dirty="0"/>
            </a:br>
            <a:r>
              <a:rPr lang="en-US" cap="none" dirty="0"/>
              <a:t>Duties &amp; Responsibilities</a:t>
            </a:r>
          </a:p>
        </p:txBody>
      </p:sp>
      <p:sp>
        <p:nvSpPr>
          <p:cNvPr id="3" name="Content Placeholder 2"/>
          <p:cNvSpPr>
            <a:spLocks noGrp="1"/>
          </p:cNvSpPr>
          <p:nvPr>
            <p:ph idx="1"/>
          </p:nvPr>
        </p:nvSpPr>
        <p:spPr>
          <a:xfrm>
            <a:off x="383383" y="1828800"/>
            <a:ext cx="8608217" cy="4495800"/>
          </a:xfrm>
        </p:spPr>
        <p:txBody>
          <a:bodyPr>
            <a:normAutofit/>
          </a:bodyPr>
          <a:lstStyle/>
          <a:p>
            <a:pPr fontAlgn="auto">
              <a:spcAft>
                <a:spcPts val="0"/>
              </a:spcAft>
              <a:defRPr/>
            </a:pPr>
            <a:r>
              <a:rPr lang="en-US" dirty="0"/>
              <a:t>Ensure that all GL reports are prepared, completed and transmitted, on time</a:t>
            </a:r>
          </a:p>
          <a:p>
            <a:pPr fontAlgn="auto">
              <a:spcAft>
                <a:spcPts val="0"/>
              </a:spcAft>
              <a:defRPr/>
            </a:pPr>
            <a:r>
              <a:rPr lang="en-US" dirty="0"/>
              <a:t>See that the moral law, written and unwritten, is respected and obeyed by all Brothers</a:t>
            </a:r>
          </a:p>
          <a:p>
            <a:pPr fontAlgn="auto">
              <a:spcAft>
                <a:spcPts val="0"/>
              </a:spcAft>
              <a:defRPr/>
            </a:pPr>
            <a:r>
              <a:rPr lang="en-US" dirty="0"/>
              <a:t>See that all un-Masonic conduct, coming to his knowledge, be dealt with accordingly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cap="none" dirty="0"/>
              <a:t>Worshipful Master </a:t>
            </a:r>
            <a:br>
              <a:rPr lang="en-US" cap="none" dirty="0"/>
            </a:br>
            <a:r>
              <a:rPr lang="en-US" cap="none" dirty="0"/>
              <a:t>Duties &amp; Responsibilities</a:t>
            </a:r>
          </a:p>
        </p:txBody>
      </p:sp>
      <p:sp>
        <p:nvSpPr>
          <p:cNvPr id="3" name="Content Placeholder 2"/>
          <p:cNvSpPr>
            <a:spLocks noGrp="1"/>
          </p:cNvSpPr>
          <p:nvPr>
            <p:ph idx="1"/>
          </p:nvPr>
        </p:nvSpPr>
        <p:spPr>
          <a:xfrm>
            <a:off x="762000" y="1828800"/>
            <a:ext cx="7848600" cy="4343400"/>
          </a:xfrm>
        </p:spPr>
        <p:txBody>
          <a:bodyPr>
            <a:normAutofit/>
          </a:bodyPr>
          <a:lstStyle/>
          <a:p>
            <a:pPr fontAlgn="auto">
              <a:spcAft>
                <a:spcPts val="0"/>
              </a:spcAft>
              <a:defRPr/>
            </a:pPr>
            <a:r>
              <a:rPr lang="en-US" dirty="0"/>
              <a:t>Guarantee to everyone charged with un-Masonic conduct a fair trial and the right to appeal to Grand Lodge</a:t>
            </a:r>
          </a:p>
          <a:p>
            <a:pPr fontAlgn="auto">
              <a:spcAft>
                <a:spcPts val="0"/>
              </a:spcAft>
              <a:defRPr/>
            </a:pPr>
            <a:r>
              <a:rPr lang="en-US" dirty="0"/>
              <a:t>Ensure that Masonic funeral services are provided for all eligible Brothers</a:t>
            </a:r>
          </a:p>
          <a:p>
            <a:pPr fontAlgn="auto">
              <a:spcAft>
                <a:spcPts val="0"/>
              </a:spcAft>
              <a:defRPr/>
            </a:pPr>
            <a:r>
              <a:rPr lang="en-US" dirty="0"/>
              <a:t>See that his successor is dully installed &amp; surrender to him the Charter and such symbols of authority, as are proper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cap="none" dirty="0"/>
              <a:t>Worshipful Master </a:t>
            </a:r>
            <a:br>
              <a:rPr lang="en-US" cap="none" dirty="0"/>
            </a:br>
            <a:r>
              <a:rPr lang="en-US" cap="none" dirty="0"/>
              <a:t>Duties &amp; Responsibilities</a:t>
            </a:r>
          </a:p>
        </p:txBody>
      </p:sp>
      <p:sp>
        <p:nvSpPr>
          <p:cNvPr id="3" name="Content Placeholder 2"/>
          <p:cNvSpPr>
            <a:spLocks noGrp="1"/>
          </p:cNvSpPr>
          <p:nvPr>
            <p:ph idx="1"/>
          </p:nvPr>
        </p:nvSpPr>
        <p:spPr>
          <a:xfrm>
            <a:off x="609601" y="1828800"/>
            <a:ext cx="8305799" cy="4419600"/>
          </a:xfrm>
        </p:spPr>
        <p:txBody>
          <a:bodyPr>
            <a:normAutofit lnSpcReduction="10000"/>
          </a:bodyPr>
          <a:lstStyle/>
          <a:p>
            <a:pPr fontAlgn="auto">
              <a:spcAft>
                <a:spcPts val="0"/>
              </a:spcAft>
              <a:defRPr/>
            </a:pPr>
            <a:r>
              <a:rPr lang="en-US" dirty="0"/>
              <a:t>Prepare the Lodge’s Annual Plan</a:t>
            </a:r>
          </a:p>
          <a:p>
            <a:pPr fontAlgn="auto">
              <a:spcAft>
                <a:spcPts val="0"/>
              </a:spcAft>
              <a:defRPr/>
            </a:pPr>
            <a:r>
              <a:rPr lang="en-US" dirty="0"/>
              <a:t>Prepare the Lodge’s Annual Budget</a:t>
            </a:r>
          </a:p>
          <a:p>
            <a:pPr fontAlgn="auto">
              <a:spcAft>
                <a:spcPts val="0"/>
              </a:spcAft>
              <a:defRPr/>
            </a:pPr>
            <a:r>
              <a:rPr lang="en-US" dirty="0"/>
              <a:t>To prepare the WM’s article for the Trestle board, and to see that the newsletter is published in a timely manner</a:t>
            </a:r>
          </a:p>
          <a:p>
            <a:pPr fontAlgn="auto">
              <a:spcAft>
                <a:spcPts val="0"/>
              </a:spcAft>
              <a:defRPr/>
            </a:pPr>
            <a:r>
              <a:rPr lang="en-US" dirty="0"/>
              <a:t>To ascertain the date for the DDGM’s Official Visit</a:t>
            </a:r>
          </a:p>
          <a:p>
            <a:pPr fontAlgn="auto">
              <a:spcAft>
                <a:spcPts val="0"/>
              </a:spcAft>
              <a:defRPr/>
            </a:pPr>
            <a:r>
              <a:rPr lang="en-US" dirty="0"/>
              <a:t>To appoint the Investigating Committee, as needed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cap="none" dirty="0"/>
              <a:t>Worshipful Master </a:t>
            </a:r>
            <a:br>
              <a:rPr lang="en-US" cap="none" dirty="0"/>
            </a:br>
            <a:r>
              <a:rPr lang="en-US" cap="none" dirty="0"/>
              <a:t>Duties &amp; Responsibilities</a:t>
            </a:r>
          </a:p>
        </p:txBody>
      </p:sp>
      <p:sp>
        <p:nvSpPr>
          <p:cNvPr id="3" name="Content Placeholder 2"/>
          <p:cNvSpPr>
            <a:spLocks noGrp="1"/>
          </p:cNvSpPr>
          <p:nvPr>
            <p:ph idx="1"/>
          </p:nvPr>
        </p:nvSpPr>
        <p:spPr>
          <a:xfrm>
            <a:off x="914401" y="1600200"/>
            <a:ext cx="7543799" cy="4876800"/>
          </a:xfrm>
        </p:spPr>
        <p:txBody>
          <a:bodyPr>
            <a:normAutofit/>
          </a:bodyPr>
          <a:lstStyle/>
          <a:p>
            <a:pPr fontAlgn="auto">
              <a:spcAft>
                <a:spcPts val="0"/>
              </a:spcAft>
              <a:defRPr/>
            </a:pPr>
            <a:r>
              <a:rPr lang="en-US" sz="4000" dirty="0"/>
              <a:t>To appoint all Lodge Standing Committees:</a:t>
            </a:r>
          </a:p>
          <a:p>
            <a:pPr lvl="1" fontAlgn="auto">
              <a:spcAft>
                <a:spcPts val="0"/>
              </a:spcAft>
              <a:defRPr/>
            </a:pPr>
            <a:r>
              <a:rPr lang="en-US" sz="2800" dirty="0"/>
              <a:t>– Finance</a:t>
            </a:r>
          </a:p>
          <a:p>
            <a:pPr lvl="1" fontAlgn="auto">
              <a:spcAft>
                <a:spcPts val="0"/>
              </a:spcAft>
              <a:defRPr/>
            </a:pPr>
            <a:r>
              <a:rPr lang="en-US" sz="2800" dirty="0"/>
              <a:t>– Vigilance</a:t>
            </a:r>
          </a:p>
          <a:p>
            <a:pPr lvl="1" fontAlgn="auto">
              <a:spcAft>
                <a:spcPts val="0"/>
              </a:spcAft>
              <a:defRPr/>
            </a:pPr>
            <a:r>
              <a:rPr lang="en-US" sz="2800" dirty="0"/>
              <a:t>– Petitions</a:t>
            </a:r>
          </a:p>
          <a:p>
            <a:pPr lvl="1" fontAlgn="auto">
              <a:spcAft>
                <a:spcPts val="0"/>
              </a:spcAft>
              <a:defRPr/>
            </a:pPr>
            <a:r>
              <a:rPr lang="en-US" sz="2800" dirty="0"/>
              <a:t>– Masonic Education</a:t>
            </a:r>
          </a:p>
          <a:p>
            <a:pPr lvl="1" fontAlgn="auto">
              <a:spcAft>
                <a:spcPts val="0"/>
              </a:spcAft>
              <a:defRPr/>
            </a:pPr>
            <a:r>
              <a:rPr lang="en-US" sz="2800" dirty="0"/>
              <a:t>– Board of Relief (set by Digest)</a:t>
            </a:r>
          </a:p>
          <a:p>
            <a:pPr lvl="1" fontAlgn="auto">
              <a:spcAft>
                <a:spcPts val="0"/>
              </a:spcAft>
              <a:defRPr/>
            </a:pPr>
            <a:r>
              <a:rPr lang="en-US" sz="2800" dirty="0"/>
              <a:t>– Charity</a:t>
            </a:r>
          </a:p>
          <a:p>
            <a:pPr lvl="1" fontAlgn="auto">
              <a:spcAft>
                <a:spcPts val="0"/>
              </a:spcAft>
              <a:defRPr/>
            </a:pPr>
            <a:r>
              <a:rPr lang="en-US" sz="2800" dirty="0"/>
              <a:t>– Lodge Property</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152400"/>
            <a:ext cx="8534400" cy="1456267"/>
          </a:xfrm>
        </p:spPr>
        <p:txBody>
          <a:bodyPr/>
          <a:lstStyle/>
          <a:p>
            <a:pPr fontAlgn="auto">
              <a:spcAft>
                <a:spcPts val="0"/>
              </a:spcAft>
              <a:defRPr/>
            </a:pPr>
            <a:r>
              <a:rPr lang="en-US" cap="none" dirty="0"/>
              <a:t>Worshipful Master </a:t>
            </a:r>
            <a:br>
              <a:rPr lang="en-US" cap="none" dirty="0"/>
            </a:br>
            <a:r>
              <a:rPr lang="en-US" cap="none" dirty="0"/>
              <a:t>Duties &amp; Responsibilities</a:t>
            </a:r>
          </a:p>
        </p:txBody>
      </p:sp>
      <p:sp>
        <p:nvSpPr>
          <p:cNvPr id="3" name="Content Placeholder 2"/>
          <p:cNvSpPr>
            <a:spLocks noGrp="1"/>
          </p:cNvSpPr>
          <p:nvPr>
            <p:ph idx="1"/>
          </p:nvPr>
        </p:nvSpPr>
        <p:spPr>
          <a:xfrm>
            <a:off x="838201" y="1752600"/>
            <a:ext cx="7772399" cy="4419600"/>
          </a:xfrm>
        </p:spPr>
        <p:txBody>
          <a:bodyPr>
            <a:normAutofit lnSpcReduction="10000"/>
          </a:bodyPr>
          <a:lstStyle/>
          <a:p>
            <a:pPr fontAlgn="auto">
              <a:spcAft>
                <a:spcPts val="0"/>
              </a:spcAft>
              <a:defRPr/>
            </a:pPr>
            <a:r>
              <a:rPr lang="en-US" dirty="0"/>
              <a:t>To attend Grand Lodge and vote the Lodge’s recommendations</a:t>
            </a:r>
          </a:p>
          <a:p>
            <a:pPr fontAlgn="auto">
              <a:spcAft>
                <a:spcPts val="0"/>
              </a:spcAft>
              <a:defRPr/>
            </a:pPr>
            <a:r>
              <a:rPr lang="en-US" dirty="0"/>
              <a:t>To prepare an agenda for each Stated Communication</a:t>
            </a:r>
          </a:p>
          <a:p>
            <a:pPr fontAlgn="auto">
              <a:spcAft>
                <a:spcPts val="0"/>
              </a:spcAft>
              <a:defRPr/>
            </a:pPr>
            <a:r>
              <a:rPr lang="en-US" dirty="0"/>
              <a:t>To see that the Craft does not lack instruction and teachings of Masonic Ritual, principles, and philosophy</a:t>
            </a:r>
          </a:p>
          <a:p>
            <a:pPr fontAlgn="auto">
              <a:spcAft>
                <a:spcPts val="0"/>
              </a:spcAft>
              <a:defRPr/>
            </a:pPr>
            <a:r>
              <a:rPr lang="en-US" dirty="0"/>
              <a:t>To see to the well being of the Lodge and Masonry within the community</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cap="none" dirty="0"/>
              <a:t>Worshipful Master </a:t>
            </a:r>
            <a:br>
              <a:rPr lang="en-US" cap="none" dirty="0"/>
            </a:br>
            <a:r>
              <a:rPr lang="en-US" cap="none" dirty="0"/>
              <a:t>Duties &amp; Responsibilities</a:t>
            </a:r>
          </a:p>
        </p:txBody>
      </p:sp>
      <p:sp>
        <p:nvSpPr>
          <p:cNvPr id="3" name="Content Placeholder 2"/>
          <p:cNvSpPr>
            <a:spLocks noGrp="1"/>
          </p:cNvSpPr>
          <p:nvPr>
            <p:ph idx="1"/>
          </p:nvPr>
        </p:nvSpPr>
        <p:spPr>
          <a:xfrm>
            <a:off x="609601" y="1828800"/>
            <a:ext cx="8000999" cy="4495800"/>
          </a:xfrm>
        </p:spPr>
        <p:txBody>
          <a:bodyPr>
            <a:normAutofit lnSpcReduction="10000"/>
          </a:bodyPr>
          <a:lstStyle/>
          <a:p>
            <a:pPr fontAlgn="auto">
              <a:spcAft>
                <a:spcPts val="0"/>
              </a:spcAft>
              <a:defRPr/>
            </a:pPr>
            <a:r>
              <a:rPr lang="en-US" dirty="0"/>
              <a:t>Visit sick or infirmed Brothers</a:t>
            </a:r>
          </a:p>
          <a:p>
            <a:pPr fontAlgn="auto">
              <a:spcAft>
                <a:spcPts val="0"/>
              </a:spcAft>
              <a:defRPr/>
            </a:pPr>
            <a:r>
              <a:rPr lang="en-US" dirty="0"/>
              <a:t>Visit the widows of our departed Brothers.</a:t>
            </a:r>
          </a:p>
          <a:p>
            <a:pPr fontAlgn="auto">
              <a:spcAft>
                <a:spcPts val="0"/>
              </a:spcAft>
              <a:defRPr/>
            </a:pPr>
            <a:r>
              <a:rPr lang="en-US" dirty="0"/>
              <a:t>Welcome all who visit the Lodge</a:t>
            </a:r>
          </a:p>
          <a:p>
            <a:pPr fontAlgn="auto">
              <a:spcAft>
                <a:spcPts val="0"/>
              </a:spcAft>
              <a:defRPr/>
            </a:pPr>
            <a:r>
              <a:rPr lang="en-US" dirty="0"/>
              <a:t>Welcome the newly raised Brother to the Lodge and invite him to get active</a:t>
            </a:r>
          </a:p>
          <a:p>
            <a:pPr fontAlgn="auto">
              <a:spcAft>
                <a:spcPts val="0"/>
              </a:spcAft>
              <a:defRPr/>
            </a:pPr>
            <a:r>
              <a:rPr lang="en-US" dirty="0"/>
              <a:t>Follow-up on all committee assignments, resulting from delegation</a:t>
            </a:r>
          </a:p>
          <a:p>
            <a:pPr fontAlgn="auto">
              <a:spcAft>
                <a:spcPts val="0"/>
              </a:spcAft>
              <a:defRPr/>
            </a:pPr>
            <a:r>
              <a:rPr lang="en-US" dirty="0"/>
              <a:t>Lend an understanding ear to the Brethren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cap="none" dirty="0"/>
              <a:t>Resources</a:t>
            </a:r>
          </a:p>
        </p:txBody>
      </p:sp>
      <p:sp>
        <p:nvSpPr>
          <p:cNvPr id="3" name="Content Placeholder 2"/>
          <p:cNvSpPr>
            <a:spLocks noGrp="1"/>
          </p:cNvSpPr>
          <p:nvPr>
            <p:ph idx="1"/>
          </p:nvPr>
        </p:nvSpPr>
        <p:spPr/>
        <p:txBody>
          <a:bodyPr>
            <a:normAutofit/>
          </a:bodyPr>
          <a:lstStyle/>
          <a:p>
            <a:pPr fontAlgn="auto">
              <a:spcAft>
                <a:spcPts val="0"/>
              </a:spcAft>
              <a:defRPr/>
            </a:pPr>
            <a:r>
              <a:rPr lang="en-US" dirty="0"/>
              <a:t>Florida Digest of Masonic Law</a:t>
            </a:r>
          </a:p>
          <a:p>
            <a:pPr fontAlgn="auto">
              <a:spcAft>
                <a:spcPts val="0"/>
              </a:spcAft>
              <a:defRPr/>
            </a:pPr>
            <a:r>
              <a:rPr lang="en-US" dirty="0"/>
              <a:t>Masonic Leadership Training Manual</a:t>
            </a:r>
          </a:p>
          <a:p>
            <a:pPr fontAlgn="auto">
              <a:spcAft>
                <a:spcPts val="0"/>
              </a:spcAft>
              <a:defRPr/>
            </a:pPr>
            <a:r>
              <a:rPr lang="en-US" dirty="0"/>
              <a:t>Lodge Secretary Administrative Guide (GL215)</a:t>
            </a:r>
          </a:p>
          <a:p>
            <a:pPr fontAlgn="auto">
              <a:spcAft>
                <a:spcPts val="0"/>
              </a:spcAft>
              <a:defRPr/>
            </a:pPr>
            <a:r>
              <a:rPr lang="en-US" dirty="0"/>
              <a:t>Worshipful Master’s Program Notebook (GL218)</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42749"/>
          </a:xfrm>
        </p:spPr>
        <p:txBody>
          <a:bodyPr>
            <a:noAutofit/>
          </a:bodyPr>
          <a:lstStyle/>
          <a:p>
            <a:pPr fontAlgn="auto">
              <a:spcAft>
                <a:spcPts val="0"/>
              </a:spcAft>
              <a:defRPr/>
            </a:pPr>
            <a:r>
              <a:rPr lang="en-US" cap="none" dirty="0"/>
              <a:t>The Worshipful Master</a:t>
            </a:r>
          </a:p>
        </p:txBody>
      </p:sp>
      <p:sp>
        <p:nvSpPr>
          <p:cNvPr id="3" name="Content Placeholder 2"/>
          <p:cNvSpPr>
            <a:spLocks noGrp="1"/>
          </p:cNvSpPr>
          <p:nvPr>
            <p:ph idx="1"/>
          </p:nvPr>
        </p:nvSpPr>
        <p:spPr>
          <a:xfrm>
            <a:off x="228600" y="1117387"/>
            <a:ext cx="8686800" cy="5257800"/>
          </a:xfrm>
        </p:spPr>
        <p:txBody>
          <a:bodyPr>
            <a:normAutofit/>
          </a:bodyPr>
          <a:lstStyle/>
          <a:p>
            <a:pPr fontAlgn="auto">
              <a:spcAft>
                <a:spcPts val="0"/>
              </a:spcAft>
              <a:defRPr/>
            </a:pPr>
            <a:r>
              <a:rPr lang="en-US" dirty="0"/>
              <a:t>Should be temperate and meek, yet firm, lawful and fair in his decisions keeping in mind the best interests of Fraternity, should be his goal. </a:t>
            </a:r>
          </a:p>
          <a:p>
            <a:pPr fontAlgn="auto">
              <a:spcAft>
                <a:spcPts val="0"/>
              </a:spcAft>
              <a:defRPr/>
            </a:pPr>
            <a:endParaRPr lang="en-US" dirty="0"/>
          </a:p>
          <a:p>
            <a:pPr fontAlgn="auto">
              <a:spcAft>
                <a:spcPts val="0"/>
              </a:spcAft>
              <a:defRPr/>
            </a:pPr>
            <a:r>
              <a:rPr lang="en-US" dirty="0"/>
              <a:t>Cautious, courteous, faithful and practice self-government</a:t>
            </a:r>
          </a:p>
          <a:p>
            <a:pPr fontAlgn="auto">
              <a:spcAft>
                <a:spcPts val="0"/>
              </a:spcAft>
              <a:defRPr/>
            </a:pPr>
            <a:endParaRPr lang="en-US" dirty="0"/>
          </a:p>
          <a:p>
            <a:pPr fontAlgn="auto">
              <a:spcAft>
                <a:spcPts val="0"/>
              </a:spcAft>
              <a:defRPr/>
            </a:pPr>
            <a:r>
              <a:rPr lang="en-US" dirty="0"/>
              <a:t>Respect his Masonic Superiors, and set the example of Masonic Deportment at all times. </a:t>
            </a:r>
          </a:p>
        </p:txBody>
      </p:sp>
    </p:spTree>
    <p:extLst>
      <p:ext uri="{BB962C8B-B14F-4D97-AF65-F5344CB8AC3E}">
        <p14:creationId xmlns:p14="http://schemas.microsoft.com/office/powerpoint/2010/main" val="29182109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pPr fontAlgn="auto">
              <a:spcAft>
                <a:spcPts val="0"/>
              </a:spcAft>
              <a:defRPr/>
            </a:pPr>
            <a:r>
              <a:rPr lang="en-US" cap="none" dirty="0"/>
              <a:t>The Worshipful Master</a:t>
            </a:r>
          </a:p>
        </p:txBody>
      </p:sp>
      <p:sp>
        <p:nvSpPr>
          <p:cNvPr id="3" name="Content Placeholder 2"/>
          <p:cNvSpPr>
            <a:spLocks noGrp="1"/>
          </p:cNvSpPr>
          <p:nvPr>
            <p:ph idx="1"/>
          </p:nvPr>
        </p:nvSpPr>
        <p:spPr>
          <a:xfrm>
            <a:off x="609600" y="1600200"/>
            <a:ext cx="8229600" cy="4724400"/>
          </a:xfrm>
        </p:spPr>
        <p:txBody>
          <a:bodyPr>
            <a:normAutofit lnSpcReduction="10000"/>
          </a:bodyPr>
          <a:lstStyle/>
          <a:p>
            <a:pPr fontAlgn="auto">
              <a:spcAft>
                <a:spcPts val="0"/>
              </a:spcAft>
              <a:defRPr/>
            </a:pPr>
            <a:r>
              <a:rPr lang="en-US" dirty="0"/>
              <a:t>Should be a zealous Mason, lead the Brethren by example. </a:t>
            </a:r>
          </a:p>
          <a:p>
            <a:pPr fontAlgn="auto">
              <a:spcAft>
                <a:spcPts val="0"/>
              </a:spcAft>
              <a:defRPr/>
            </a:pPr>
            <a:endParaRPr lang="en-US" dirty="0"/>
          </a:p>
          <a:p>
            <a:pPr fontAlgn="auto">
              <a:spcAft>
                <a:spcPts val="0"/>
              </a:spcAft>
              <a:defRPr/>
            </a:pPr>
            <a:r>
              <a:rPr lang="en-US" dirty="0"/>
              <a:t>Be well versed in Masonic Law, Masonic Etiquette, the traditions and customs of Masonry and the By-Laws of his Lodge</a:t>
            </a:r>
          </a:p>
          <a:p>
            <a:pPr fontAlgn="auto">
              <a:spcAft>
                <a:spcPts val="0"/>
              </a:spcAft>
              <a:defRPr/>
            </a:pPr>
            <a:endParaRPr lang="en-US" dirty="0"/>
          </a:p>
          <a:p>
            <a:pPr fontAlgn="auto">
              <a:spcAft>
                <a:spcPts val="0"/>
              </a:spcAft>
              <a:defRPr/>
            </a:pPr>
            <a:r>
              <a:rPr lang="en-US" dirty="0"/>
              <a:t>Maintain the regularity of the Masonic system as essential to the very life and usefulness of Masonry</a:t>
            </a:r>
          </a:p>
          <a:p>
            <a:pPr fontAlgn="auto">
              <a:spcAft>
                <a:spcPts val="0"/>
              </a:spcAft>
              <a:defRPr/>
            </a:pPr>
            <a:endParaRPr lang="en-US" dirty="0"/>
          </a:p>
          <a:p>
            <a:pPr fontAlgn="auto">
              <a:spcAft>
                <a:spcPts val="0"/>
              </a:spcAft>
              <a:defRPr/>
            </a:pP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219200"/>
          </a:xfrm>
        </p:spPr>
        <p:txBody>
          <a:bodyPr>
            <a:normAutofit/>
          </a:bodyPr>
          <a:lstStyle/>
          <a:p>
            <a:pPr fontAlgn="auto">
              <a:spcAft>
                <a:spcPts val="0"/>
              </a:spcAft>
              <a:defRPr/>
            </a:pPr>
            <a:r>
              <a:rPr lang="en-US" cap="none" dirty="0"/>
              <a:t>Worshipful Master Prohibitions</a:t>
            </a:r>
          </a:p>
        </p:txBody>
      </p:sp>
      <p:sp>
        <p:nvSpPr>
          <p:cNvPr id="3" name="Content Placeholder 2"/>
          <p:cNvSpPr>
            <a:spLocks noGrp="1"/>
          </p:cNvSpPr>
          <p:nvPr>
            <p:ph idx="1"/>
          </p:nvPr>
        </p:nvSpPr>
        <p:spPr>
          <a:xfrm>
            <a:off x="838201" y="1371600"/>
            <a:ext cx="7924799" cy="3039533"/>
          </a:xfrm>
        </p:spPr>
        <p:txBody>
          <a:bodyPr>
            <a:normAutofit/>
          </a:bodyPr>
          <a:lstStyle/>
          <a:p>
            <a:pPr fontAlgn="auto">
              <a:spcAft>
                <a:spcPts val="0"/>
              </a:spcAft>
              <a:defRPr/>
            </a:pPr>
            <a:r>
              <a:rPr lang="en-US" dirty="0"/>
              <a:t>Remember:</a:t>
            </a:r>
          </a:p>
          <a:p>
            <a:pPr lvl="1" fontAlgn="auto">
              <a:spcAft>
                <a:spcPts val="0"/>
              </a:spcAft>
              <a:defRPr/>
            </a:pPr>
            <a:r>
              <a:rPr lang="en-US" sz="2400" dirty="0"/>
              <a:t>– Any act or decision of the WM may be reviewed by Grand Lodge or the GM, when Grand lodge is in recess</a:t>
            </a:r>
          </a:p>
          <a:p>
            <a:pPr lvl="1" fontAlgn="auto">
              <a:spcAft>
                <a:spcPts val="0"/>
              </a:spcAft>
              <a:defRPr/>
            </a:pPr>
            <a:endParaRPr lang="en-US" sz="2400" dirty="0"/>
          </a:p>
          <a:p>
            <a:pPr marL="585216" lvl="1" indent="0" fontAlgn="auto">
              <a:spcAft>
                <a:spcPts val="0"/>
              </a:spcAft>
              <a:buNone/>
              <a:defRPr/>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534400" cy="792162"/>
          </a:xfrm>
        </p:spPr>
        <p:txBody>
          <a:bodyPr>
            <a:noAutofit/>
          </a:bodyPr>
          <a:lstStyle/>
          <a:p>
            <a:pPr fontAlgn="auto">
              <a:spcAft>
                <a:spcPts val="0"/>
              </a:spcAft>
              <a:defRPr/>
            </a:pPr>
            <a:r>
              <a:rPr lang="en-US" u="sng" cap="none" dirty="0"/>
              <a:t>Worshipful Master Prohibitions</a:t>
            </a:r>
          </a:p>
        </p:txBody>
      </p:sp>
      <p:sp>
        <p:nvSpPr>
          <p:cNvPr id="3" name="Content Placeholder 2"/>
          <p:cNvSpPr>
            <a:spLocks noGrp="1"/>
          </p:cNvSpPr>
          <p:nvPr>
            <p:ph idx="1"/>
          </p:nvPr>
        </p:nvSpPr>
        <p:spPr>
          <a:xfrm>
            <a:off x="457200" y="1143000"/>
            <a:ext cx="8229600" cy="5165725"/>
          </a:xfrm>
        </p:spPr>
        <p:txBody>
          <a:bodyPr>
            <a:normAutofit/>
          </a:bodyPr>
          <a:lstStyle/>
          <a:p>
            <a:pPr fontAlgn="auto">
              <a:spcAft>
                <a:spcPts val="0"/>
              </a:spcAft>
              <a:defRPr/>
            </a:pPr>
            <a:r>
              <a:rPr lang="en-US" dirty="0"/>
              <a:t>The Worshipful Master cannot resign without permission of the Grand Master</a:t>
            </a:r>
          </a:p>
          <a:p>
            <a:pPr fontAlgn="auto">
              <a:spcAft>
                <a:spcPts val="0"/>
              </a:spcAft>
              <a:defRPr/>
            </a:pPr>
            <a:r>
              <a:rPr lang="en-US" dirty="0"/>
              <a:t>The Worshipful Master cannot be installed prior to 12/27</a:t>
            </a:r>
          </a:p>
          <a:p>
            <a:pPr fontAlgn="auto">
              <a:spcAft>
                <a:spcPts val="0"/>
              </a:spcAft>
              <a:defRPr/>
            </a:pPr>
            <a:r>
              <a:rPr lang="en-US" dirty="0"/>
              <a:t>The Worshipful Master cannot demit</a:t>
            </a:r>
          </a:p>
          <a:p>
            <a:pPr fontAlgn="auto">
              <a:spcAft>
                <a:spcPts val="0"/>
              </a:spcAft>
              <a:defRPr/>
            </a:pPr>
            <a:r>
              <a:rPr lang="en-US" dirty="0"/>
              <a:t>The Worshipful Master cannot hold his office and simultaneously hold the office of GM, DGM or DDGM</a:t>
            </a:r>
          </a:p>
          <a:p>
            <a:pPr fontAlgn="auto">
              <a:spcAft>
                <a:spcPts val="0"/>
              </a:spcAft>
              <a:defRPr/>
            </a:pPr>
            <a:r>
              <a:rPr lang="en-US" dirty="0"/>
              <a:t>The WM cannot be a petitioner of a Lodge U.D.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763000" cy="715962"/>
          </a:xfrm>
        </p:spPr>
        <p:txBody>
          <a:bodyPr>
            <a:noAutofit/>
          </a:bodyPr>
          <a:lstStyle/>
          <a:p>
            <a:pPr fontAlgn="auto">
              <a:spcAft>
                <a:spcPts val="0"/>
              </a:spcAft>
              <a:defRPr/>
            </a:pPr>
            <a:r>
              <a:rPr lang="en-US" cap="none" dirty="0"/>
              <a:t>Worshipful Master Prohibitions</a:t>
            </a:r>
          </a:p>
        </p:txBody>
      </p:sp>
      <p:sp>
        <p:nvSpPr>
          <p:cNvPr id="3" name="Content Placeholder 2"/>
          <p:cNvSpPr>
            <a:spLocks noGrp="1"/>
          </p:cNvSpPr>
          <p:nvPr>
            <p:ph idx="1"/>
          </p:nvPr>
        </p:nvSpPr>
        <p:spPr>
          <a:xfrm>
            <a:off x="838200" y="990600"/>
            <a:ext cx="7924800" cy="5257800"/>
          </a:xfrm>
        </p:spPr>
        <p:txBody>
          <a:bodyPr>
            <a:normAutofit/>
          </a:bodyPr>
          <a:lstStyle/>
          <a:p>
            <a:pPr fontAlgn="auto">
              <a:spcAft>
                <a:spcPts val="0"/>
              </a:spcAft>
              <a:defRPr/>
            </a:pPr>
            <a:r>
              <a:rPr lang="en-US" dirty="0"/>
              <a:t>The WM cannot be tried by his Lodge during his term</a:t>
            </a:r>
          </a:p>
          <a:p>
            <a:pPr fontAlgn="auto">
              <a:spcAft>
                <a:spcPts val="0"/>
              </a:spcAft>
              <a:defRPr/>
            </a:pPr>
            <a:r>
              <a:rPr lang="en-US" dirty="0"/>
              <a:t>The WM cannot arbitrarily disband a Lodge and surrender its Charter</a:t>
            </a:r>
          </a:p>
          <a:p>
            <a:pPr fontAlgn="auto">
              <a:spcAft>
                <a:spcPts val="0"/>
              </a:spcAft>
              <a:defRPr/>
            </a:pPr>
            <a:r>
              <a:rPr lang="en-US" dirty="0"/>
              <a:t>The WM cannot order the removal of a disorderly Brother from the Lodge.  But he can cease labor until harmony is restored</a:t>
            </a:r>
          </a:p>
          <a:p>
            <a:pPr fontAlgn="auto">
              <a:spcAft>
                <a:spcPts val="0"/>
              </a:spcAft>
              <a:defRPr/>
            </a:pPr>
            <a:r>
              <a:rPr lang="en-US" dirty="0"/>
              <a:t>The WM cannot delegate his authority to preside in his absence.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792162"/>
          </a:xfrm>
        </p:spPr>
        <p:txBody>
          <a:bodyPr>
            <a:noAutofit/>
          </a:bodyPr>
          <a:lstStyle/>
          <a:p>
            <a:pPr fontAlgn="auto">
              <a:spcAft>
                <a:spcPts val="0"/>
              </a:spcAft>
              <a:defRPr/>
            </a:pPr>
            <a:r>
              <a:rPr lang="en-US" cap="none" dirty="0"/>
              <a:t>Worshipful Master Prohibitions</a:t>
            </a:r>
          </a:p>
        </p:txBody>
      </p:sp>
      <p:sp>
        <p:nvSpPr>
          <p:cNvPr id="3" name="Content Placeholder 2"/>
          <p:cNvSpPr>
            <a:spLocks noGrp="1"/>
          </p:cNvSpPr>
          <p:nvPr>
            <p:ph idx="1"/>
          </p:nvPr>
        </p:nvSpPr>
        <p:spPr>
          <a:xfrm>
            <a:off x="457200" y="1158875"/>
            <a:ext cx="8229600" cy="5013325"/>
          </a:xfrm>
        </p:spPr>
        <p:txBody>
          <a:bodyPr>
            <a:normAutofit/>
          </a:bodyPr>
          <a:lstStyle/>
          <a:p>
            <a:pPr fontAlgn="auto">
              <a:spcAft>
                <a:spcPts val="0"/>
              </a:spcAft>
              <a:defRPr/>
            </a:pPr>
            <a:r>
              <a:rPr lang="en-US" dirty="0"/>
              <a:t>The WM &amp; Wardens shall not sell, convey or mortgage Lodge property, except by action of the Lodge in a stated Communication, after due notice. </a:t>
            </a:r>
          </a:p>
          <a:p>
            <a:pPr fontAlgn="auto">
              <a:spcAft>
                <a:spcPts val="0"/>
              </a:spcAft>
              <a:defRPr/>
            </a:pPr>
            <a:r>
              <a:rPr lang="en-US" dirty="0"/>
              <a:t>Why? </a:t>
            </a:r>
          </a:p>
          <a:p>
            <a:pPr fontAlgn="auto">
              <a:spcAft>
                <a:spcPts val="0"/>
              </a:spcAft>
              <a:defRPr/>
            </a:pPr>
            <a:r>
              <a:rPr lang="en-US" dirty="0"/>
              <a:t>The WM cannot cause certain business of the Lodge to be transacted at a Called Communication</a:t>
            </a:r>
          </a:p>
          <a:p>
            <a:pPr fontAlgn="auto">
              <a:spcAft>
                <a:spcPts val="0"/>
              </a:spcAft>
              <a:defRPr/>
            </a:pPr>
            <a:r>
              <a:rPr lang="en-US" dirty="0"/>
              <a:t>What Business?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534400" cy="914400"/>
          </a:xfrm>
        </p:spPr>
        <p:txBody>
          <a:bodyPr>
            <a:noAutofit/>
          </a:bodyPr>
          <a:lstStyle/>
          <a:p>
            <a:pPr fontAlgn="auto">
              <a:spcAft>
                <a:spcPts val="0"/>
              </a:spcAft>
              <a:defRPr/>
            </a:pPr>
            <a:r>
              <a:rPr lang="en-US" cap="none" dirty="0"/>
              <a:t>Worshipful Master Prohibitions</a:t>
            </a:r>
          </a:p>
        </p:txBody>
      </p:sp>
      <p:sp>
        <p:nvSpPr>
          <p:cNvPr id="3" name="Content Placeholder 2"/>
          <p:cNvSpPr>
            <a:spLocks noGrp="1"/>
          </p:cNvSpPr>
          <p:nvPr>
            <p:ph idx="1"/>
          </p:nvPr>
        </p:nvSpPr>
        <p:spPr>
          <a:xfrm>
            <a:off x="457200" y="1066800"/>
            <a:ext cx="8229600" cy="5241925"/>
          </a:xfrm>
        </p:spPr>
        <p:txBody>
          <a:bodyPr>
            <a:normAutofit/>
          </a:bodyPr>
          <a:lstStyle/>
          <a:p>
            <a:pPr fontAlgn="auto">
              <a:spcAft>
                <a:spcPts val="0"/>
              </a:spcAft>
              <a:defRPr/>
            </a:pPr>
            <a:r>
              <a:rPr lang="en-US" dirty="0"/>
              <a:t>The WM cannot call a communication on Sunday, except for a funeral or to attend Divine Service, or for very urgent charity</a:t>
            </a:r>
          </a:p>
          <a:p>
            <a:pPr fontAlgn="auto">
              <a:spcAft>
                <a:spcPts val="0"/>
              </a:spcAft>
              <a:defRPr/>
            </a:pPr>
            <a:r>
              <a:rPr lang="en-US" dirty="0"/>
              <a:t>The WM cannot call a Lodge from labor to refreshment to meet on a certain future date. </a:t>
            </a:r>
          </a:p>
          <a:p>
            <a:pPr fontAlgn="auto">
              <a:spcAft>
                <a:spcPts val="0"/>
              </a:spcAft>
              <a:defRPr/>
            </a:pPr>
            <a:r>
              <a:rPr lang="en-US" dirty="0"/>
              <a:t>The WM does not have the authority to suspend a Member for NPD - That is an action of the Lodge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0133"/>
            <a:ext cx="8915399" cy="1456267"/>
          </a:xfrm>
        </p:spPr>
        <p:txBody>
          <a:bodyPr/>
          <a:lstStyle/>
          <a:p>
            <a:pPr fontAlgn="auto">
              <a:spcAft>
                <a:spcPts val="0"/>
              </a:spcAft>
              <a:defRPr/>
            </a:pPr>
            <a:r>
              <a:rPr lang="en-US" cap="none" dirty="0"/>
              <a:t>For The Incoming </a:t>
            </a:r>
            <a:br>
              <a:rPr lang="en-US" cap="none" dirty="0"/>
            </a:br>
            <a:r>
              <a:rPr lang="en-US" cap="none" dirty="0"/>
              <a:t>Worshipful Master</a:t>
            </a:r>
          </a:p>
        </p:txBody>
      </p:sp>
      <p:sp>
        <p:nvSpPr>
          <p:cNvPr id="3" name="Content Placeholder 2"/>
          <p:cNvSpPr>
            <a:spLocks noGrp="1"/>
          </p:cNvSpPr>
          <p:nvPr>
            <p:ph idx="1"/>
          </p:nvPr>
        </p:nvSpPr>
        <p:spPr>
          <a:xfrm>
            <a:off x="762001" y="1828800"/>
            <a:ext cx="7924799" cy="3649133"/>
          </a:xfrm>
        </p:spPr>
        <p:txBody>
          <a:bodyPr>
            <a:normAutofit/>
          </a:bodyPr>
          <a:lstStyle/>
          <a:p>
            <a:pPr fontAlgn="auto">
              <a:spcAft>
                <a:spcPts val="0"/>
              </a:spcAft>
              <a:defRPr/>
            </a:pPr>
            <a:r>
              <a:rPr lang="en-US" dirty="0"/>
              <a:t>Plan your year and then work your plan</a:t>
            </a:r>
          </a:p>
          <a:p>
            <a:pPr fontAlgn="auto">
              <a:spcAft>
                <a:spcPts val="0"/>
              </a:spcAft>
              <a:defRPr/>
            </a:pPr>
            <a:r>
              <a:rPr lang="en-US" dirty="0"/>
              <a:t>Communicate your expectations early and often</a:t>
            </a:r>
          </a:p>
          <a:p>
            <a:pPr fontAlgn="auto">
              <a:spcAft>
                <a:spcPts val="0"/>
              </a:spcAft>
              <a:defRPr/>
            </a:pPr>
            <a:r>
              <a:rPr lang="en-US" dirty="0"/>
              <a:t>Use your power in a kind but firm manner</a:t>
            </a:r>
          </a:p>
          <a:p>
            <a:pPr fontAlgn="auto">
              <a:spcAft>
                <a:spcPts val="0"/>
              </a:spcAft>
              <a:defRPr/>
            </a:pPr>
            <a:r>
              <a:rPr lang="en-US" dirty="0"/>
              <a:t>Educate your officers</a:t>
            </a:r>
          </a:p>
          <a:p>
            <a:pPr fontAlgn="auto">
              <a:spcAft>
                <a:spcPts val="0"/>
              </a:spcAft>
              <a:defRPr/>
            </a:pPr>
            <a:r>
              <a:rPr lang="en-US" dirty="0"/>
              <a:t>Enjoy!</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cap="none" dirty="0"/>
              <a:t>Questions Or Suggestions?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cap="none" dirty="0"/>
              <a:t>Closing</a:t>
            </a:r>
          </a:p>
        </p:txBody>
      </p:sp>
      <p:sp>
        <p:nvSpPr>
          <p:cNvPr id="3" name="Content Placeholder 2"/>
          <p:cNvSpPr>
            <a:spLocks noGrp="1"/>
          </p:cNvSpPr>
          <p:nvPr>
            <p:ph idx="1"/>
          </p:nvPr>
        </p:nvSpPr>
        <p:spPr>
          <a:xfrm>
            <a:off x="1066800" y="1371600"/>
            <a:ext cx="6934200" cy="3428999"/>
          </a:xfrm>
        </p:spPr>
        <p:txBody>
          <a:bodyPr>
            <a:normAutofit/>
          </a:bodyPr>
          <a:lstStyle/>
          <a:p>
            <a:pPr fontAlgn="auto">
              <a:spcAft>
                <a:spcPts val="0"/>
              </a:spcAft>
              <a:defRPr/>
            </a:pPr>
            <a:endParaRPr lang="en-US" dirty="0"/>
          </a:p>
          <a:p>
            <a:pPr algn="ctr" fontAlgn="auto">
              <a:spcAft>
                <a:spcPts val="0"/>
              </a:spcAft>
              <a:defRPr/>
            </a:pPr>
            <a:r>
              <a:rPr lang="en-US" dirty="0"/>
              <a:t>Make sure to get your Completion Record Signed and Dated</a:t>
            </a:r>
          </a:p>
          <a:p>
            <a:pPr algn="ctr" fontAlgn="auto">
              <a:spcAft>
                <a:spcPts val="0"/>
              </a:spcAft>
              <a:defRPr/>
            </a:pPr>
            <a:endParaRPr lang="en-US" dirty="0"/>
          </a:p>
          <a:p>
            <a:pPr algn="ctr" fontAlgn="auto">
              <a:spcAft>
                <a:spcPts val="0"/>
              </a:spcAft>
              <a:defRPr/>
            </a:pPr>
            <a:r>
              <a:rPr lang="en-US" dirty="0"/>
              <a:t>Thanks for Attending!!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686800" cy="1143000"/>
          </a:xfrm>
        </p:spPr>
        <p:txBody>
          <a:bodyPr>
            <a:noAutofit/>
          </a:bodyPr>
          <a:lstStyle/>
          <a:p>
            <a:pPr fontAlgn="auto">
              <a:spcAft>
                <a:spcPts val="0"/>
              </a:spcAft>
              <a:defRPr/>
            </a:pPr>
            <a:r>
              <a:rPr lang="en-US" cap="none" dirty="0"/>
              <a:t>Worshipful Master </a:t>
            </a:r>
            <a:br>
              <a:rPr lang="en-US" cap="none" dirty="0"/>
            </a:br>
            <a:r>
              <a:rPr lang="en-US" cap="none" dirty="0"/>
              <a:t>Powers &amp; Prerogatives</a:t>
            </a:r>
          </a:p>
        </p:txBody>
      </p:sp>
      <p:sp>
        <p:nvSpPr>
          <p:cNvPr id="3" name="Content Placeholder 2"/>
          <p:cNvSpPr>
            <a:spLocks noGrp="1"/>
          </p:cNvSpPr>
          <p:nvPr>
            <p:ph idx="1"/>
          </p:nvPr>
        </p:nvSpPr>
        <p:spPr>
          <a:xfrm>
            <a:off x="381000" y="1600200"/>
            <a:ext cx="8534400" cy="4876800"/>
          </a:xfrm>
        </p:spPr>
        <p:txBody>
          <a:bodyPr>
            <a:normAutofit/>
          </a:bodyPr>
          <a:lstStyle/>
          <a:p>
            <a:pPr fontAlgn="auto">
              <a:spcAft>
                <a:spcPts val="0"/>
              </a:spcAft>
              <a:defRPr/>
            </a:pPr>
            <a:r>
              <a:rPr lang="en-US" dirty="0"/>
              <a:t>The WM must be obeyed in every </a:t>
            </a:r>
            <a:r>
              <a:rPr lang="en-US" b="1" u="sng" dirty="0"/>
              <a:t>legitimate</a:t>
            </a:r>
            <a:r>
              <a:rPr lang="en-US" dirty="0"/>
              <a:t> official order</a:t>
            </a:r>
          </a:p>
          <a:p>
            <a:pPr fontAlgn="auto">
              <a:spcAft>
                <a:spcPts val="0"/>
              </a:spcAft>
              <a:defRPr/>
            </a:pPr>
            <a:r>
              <a:rPr lang="en-US" dirty="0"/>
              <a:t>The WM is limited in this official authority, only by:</a:t>
            </a:r>
          </a:p>
          <a:p>
            <a:pPr lvl="1" fontAlgn="auto">
              <a:spcAft>
                <a:spcPts val="0"/>
              </a:spcAft>
              <a:defRPr/>
            </a:pPr>
            <a:r>
              <a:rPr lang="en-US" sz="2400" dirty="0"/>
              <a:t>His installation vows and charges; these should be read often by any Brother who hopes to preside in the East. </a:t>
            </a:r>
          </a:p>
          <a:p>
            <a:pPr lvl="1" fontAlgn="auto">
              <a:spcAft>
                <a:spcPts val="0"/>
              </a:spcAft>
              <a:defRPr/>
            </a:pPr>
            <a:r>
              <a:rPr lang="en-US" sz="2400" dirty="0"/>
              <a:t>The Constitution;</a:t>
            </a:r>
          </a:p>
          <a:p>
            <a:pPr lvl="1" fontAlgn="auto">
              <a:spcAft>
                <a:spcPts val="0"/>
              </a:spcAft>
              <a:defRPr/>
            </a:pPr>
            <a:r>
              <a:rPr lang="en-US" sz="2400" dirty="0"/>
              <a:t>Resolutions and edicts of Grand Lodge;</a:t>
            </a:r>
          </a:p>
          <a:p>
            <a:pPr lvl="1" fontAlgn="auto">
              <a:spcAft>
                <a:spcPts val="0"/>
              </a:spcAft>
              <a:defRPr/>
            </a:pPr>
            <a:r>
              <a:rPr lang="en-US" sz="2400" dirty="0"/>
              <a:t>Rules and regulations of his Lodge (By Laws)</a:t>
            </a:r>
          </a:p>
          <a:p>
            <a:pPr lvl="1" fontAlgn="auto">
              <a:spcAft>
                <a:spcPts val="0"/>
              </a:spcAft>
              <a:defRPr/>
            </a:pPr>
            <a:r>
              <a:rPr lang="en-US" sz="2400" dirty="0"/>
              <a:t>The ancient and established usages and customs of the Fraternity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normAutofit/>
          </a:bodyPr>
          <a:lstStyle/>
          <a:p>
            <a:pPr fontAlgn="auto">
              <a:spcAft>
                <a:spcPts val="0"/>
              </a:spcAft>
              <a:defRPr/>
            </a:pPr>
            <a:r>
              <a:rPr lang="en-US" cap="none" dirty="0"/>
              <a:t>Worshipful Master </a:t>
            </a:r>
            <a:br>
              <a:rPr lang="en-US" cap="none" dirty="0"/>
            </a:br>
            <a:r>
              <a:rPr lang="en-US" cap="none" dirty="0"/>
              <a:t>Powers &amp; Prerogatives</a:t>
            </a:r>
          </a:p>
        </p:txBody>
      </p:sp>
      <p:sp>
        <p:nvSpPr>
          <p:cNvPr id="3" name="Content Placeholder 2"/>
          <p:cNvSpPr>
            <a:spLocks noGrp="1"/>
          </p:cNvSpPr>
          <p:nvPr>
            <p:ph idx="1"/>
          </p:nvPr>
        </p:nvSpPr>
        <p:spPr>
          <a:xfrm>
            <a:off x="457200" y="1600200"/>
            <a:ext cx="8382000" cy="4800600"/>
          </a:xfrm>
        </p:spPr>
        <p:txBody>
          <a:bodyPr>
            <a:normAutofit/>
          </a:bodyPr>
          <a:lstStyle/>
          <a:p>
            <a:pPr fontAlgn="auto">
              <a:spcAft>
                <a:spcPts val="0"/>
              </a:spcAft>
              <a:defRPr/>
            </a:pPr>
            <a:r>
              <a:rPr lang="en-US" dirty="0"/>
              <a:t>The WM’s expressed “will &amp; pleasure” is  law in his Lodge; yet he should preside with legality, dignity, courtesy and affability</a:t>
            </a:r>
          </a:p>
          <a:p>
            <a:pPr fontAlgn="auto">
              <a:spcAft>
                <a:spcPts val="0"/>
              </a:spcAft>
              <a:defRPr/>
            </a:pPr>
            <a:r>
              <a:rPr lang="en-US" dirty="0"/>
              <a:t>The WM guides and controls all the work and business of the Lodge</a:t>
            </a:r>
          </a:p>
          <a:p>
            <a:pPr fontAlgn="auto">
              <a:spcAft>
                <a:spcPts val="0"/>
              </a:spcAft>
              <a:defRPr/>
            </a:pPr>
            <a:r>
              <a:rPr lang="en-US" dirty="0"/>
              <a:t>The WM may postpone the transaction of any Lodge business when he deems it in the best interest of the Craft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normAutofit/>
          </a:bodyPr>
          <a:lstStyle/>
          <a:p>
            <a:pPr fontAlgn="auto">
              <a:spcAft>
                <a:spcPts val="0"/>
              </a:spcAft>
              <a:defRPr/>
            </a:pPr>
            <a:r>
              <a:rPr lang="en-US" cap="none" dirty="0"/>
              <a:t>Worshipful Master </a:t>
            </a:r>
            <a:br>
              <a:rPr lang="en-US" cap="none" dirty="0"/>
            </a:br>
            <a:r>
              <a:rPr lang="en-US" cap="none" dirty="0"/>
              <a:t>Powers &amp; </a:t>
            </a:r>
            <a:r>
              <a:rPr lang="en-US" cap="none" dirty="0" err="1"/>
              <a:t>Perogatives</a:t>
            </a:r>
            <a:endParaRPr lang="en-US" cap="none" dirty="0"/>
          </a:p>
        </p:txBody>
      </p:sp>
      <p:sp>
        <p:nvSpPr>
          <p:cNvPr id="3" name="Content Placeholder 2"/>
          <p:cNvSpPr>
            <a:spLocks noGrp="1"/>
          </p:cNvSpPr>
          <p:nvPr>
            <p:ph idx="1"/>
          </p:nvPr>
        </p:nvSpPr>
        <p:spPr>
          <a:xfrm>
            <a:off x="304801" y="1524000"/>
            <a:ext cx="8610599" cy="4800600"/>
          </a:xfrm>
        </p:spPr>
        <p:txBody>
          <a:bodyPr>
            <a:noAutofit/>
          </a:bodyPr>
          <a:lstStyle/>
          <a:p>
            <a:pPr fontAlgn="auto">
              <a:spcAft>
                <a:spcPts val="0"/>
              </a:spcAft>
              <a:defRPr/>
            </a:pPr>
            <a:r>
              <a:rPr lang="en-US" sz="3000" dirty="0"/>
              <a:t>It is the prerogative of the WM to appoint all Subordinate Officers.  However, the SW has the right to nominate the JD, but the Worshipful Master still chooses the appointment. </a:t>
            </a:r>
          </a:p>
          <a:p>
            <a:pPr fontAlgn="auto">
              <a:spcAft>
                <a:spcPts val="0"/>
              </a:spcAft>
              <a:defRPr/>
            </a:pPr>
            <a:r>
              <a:rPr lang="en-US" sz="3000" dirty="0"/>
              <a:t>The WM appoints all committees, unless specified in the by-Laws of the Lodge</a:t>
            </a:r>
          </a:p>
          <a:p>
            <a:pPr fontAlgn="auto">
              <a:spcAft>
                <a:spcPts val="0"/>
              </a:spcAft>
              <a:defRPr/>
            </a:pPr>
            <a:r>
              <a:rPr lang="en-US" sz="3000" dirty="0"/>
              <a:t>The WM is the judge of sufficiency of avouchment for the admittance of a visiting Brother.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1" y="1828800"/>
            <a:ext cx="8608217" cy="4267200"/>
          </a:xfrm>
        </p:spPr>
        <p:txBody>
          <a:bodyPr>
            <a:normAutofit lnSpcReduction="10000"/>
          </a:bodyPr>
          <a:lstStyle/>
          <a:p>
            <a:pPr fontAlgn="auto">
              <a:spcAft>
                <a:spcPts val="0"/>
              </a:spcAft>
              <a:defRPr/>
            </a:pPr>
            <a:r>
              <a:rPr lang="en-US" dirty="0"/>
              <a:t>Must obey, both in spirit and in letter, the Ancient Charges to which he gave his assent, when installed</a:t>
            </a:r>
          </a:p>
          <a:p>
            <a:pPr fontAlgn="auto">
              <a:spcAft>
                <a:spcPts val="0"/>
              </a:spcAft>
              <a:defRPr/>
            </a:pPr>
            <a:r>
              <a:rPr lang="en-US" dirty="0"/>
              <a:t>Preserve the Charter of the Lodge with unfailing care and deliver it to his successor</a:t>
            </a:r>
          </a:p>
          <a:p>
            <a:pPr fontAlgn="auto">
              <a:spcAft>
                <a:spcPts val="0"/>
              </a:spcAft>
              <a:defRPr/>
            </a:pPr>
            <a:r>
              <a:rPr lang="en-US" dirty="0"/>
              <a:t>Open and preside over the Lodge</a:t>
            </a:r>
          </a:p>
          <a:p>
            <a:pPr fontAlgn="auto">
              <a:spcAft>
                <a:spcPts val="0"/>
              </a:spcAft>
              <a:defRPr/>
            </a:pPr>
            <a:r>
              <a:rPr lang="en-US" dirty="0"/>
              <a:t>Set the Craft to work and give proper instruction</a:t>
            </a:r>
          </a:p>
          <a:p>
            <a:pPr lvl="1" fontAlgn="auto">
              <a:spcAft>
                <a:spcPts val="0"/>
              </a:spcAft>
              <a:defRPr/>
            </a:pPr>
            <a:r>
              <a:rPr lang="en-US" sz="2200" dirty="0"/>
              <a:t>– In all matters of Masonic interest</a:t>
            </a:r>
          </a:p>
        </p:txBody>
      </p:sp>
      <p:sp>
        <p:nvSpPr>
          <p:cNvPr id="5" name="Title 4">
            <a:extLst>
              <a:ext uri="{FF2B5EF4-FFF2-40B4-BE49-F238E27FC236}">
                <a16:creationId xmlns:a16="http://schemas.microsoft.com/office/drawing/2014/main" id="{5C11AB67-D2A6-434E-A819-E2195C62704F}"/>
              </a:ext>
            </a:extLst>
          </p:cNvPr>
          <p:cNvSpPr>
            <a:spLocks noGrp="1"/>
          </p:cNvSpPr>
          <p:nvPr>
            <p:ph type="title"/>
          </p:nvPr>
        </p:nvSpPr>
        <p:spPr>
          <a:xfrm>
            <a:off x="304801" y="76200"/>
            <a:ext cx="8534400" cy="1456267"/>
          </a:xfrm>
        </p:spPr>
        <p:txBody>
          <a:bodyPr/>
          <a:lstStyle/>
          <a:p>
            <a:r>
              <a:rPr lang="en-US" cap="none" dirty="0"/>
              <a:t>Worshipful Master </a:t>
            </a:r>
            <a:br>
              <a:rPr lang="en-US" cap="none" dirty="0"/>
            </a:br>
            <a:r>
              <a:rPr lang="en-US" cap="none" dirty="0"/>
              <a:t>Powers &amp; Prerogatives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96962"/>
          </a:xfrm>
        </p:spPr>
        <p:txBody>
          <a:bodyPr>
            <a:noAutofit/>
          </a:bodyPr>
          <a:lstStyle/>
          <a:p>
            <a:pPr fontAlgn="auto">
              <a:spcAft>
                <a:spcPts val="0"/>
              </a:spcAft>
              <a:defRPr/>
            </a:pPr>
            <a:r>
              <a:rPr lang="en-US" cap="none" dirty="0"/>
              <a:t>Worshipful Master </a:t>
            </a:r>
            <a:br>
              <a:rPr lang="en-US" cap="none" dirty="0"/>
            </a:br>
            <a:r>
              <a:rPr lang="en-US" cap="none" dirty="0"/>
              <a:t>Powers &amp; </a:t>
            </a:r>
            <a:r>
              <a:rPr lang="en-US" cap="none" dirty="0" err="1"/>
              <a:t>Perogatives</a:t>
            </a:r>
            <a:endParaRPr lang="en-US" cap="none" dirty="0"/>
          </a:p>
        </p:txBody>
      </p:sp>
      <p:sp>
        <p:nvSpPr>
          <p:cNvPr id="3" name="Content Placeholder 2"/>
          <p:cNvSpPr>
            <a:spLocks noGrp="1"/>
          </p:cNvSpPr>
          <p:nvPr>
            <p:ph idx="1"/>
          </p:nvPr>
        </p:nvSpPr>
        <p:spPr>
          <a:xfrm>
            <a:off x="304801" y="1913467"/>
            <a:ext cx="8608217" cy="3649133"/>
          </a:xfrm>
        </p:spPr>
        <p:txBody>
          <a:bodyPr>
            <a:noAutofit/>
          </a:bodyPr>
          <a:lstStyle/>
          <a:p>
            <a:pPr fontAlgn="auto">
              <a:spcAft>
                <a:spcPts val="0"/>
              </a:spcAft>
              <a:defRPr/>
            </a:pPr>
            <a:r>
              <a:rPr lang="en-US" sz="3000" dirty="0"/>
              <a:t>The WM may defer consideration of a Petition for the Degrees</a:t>
            </a:r>
          </a:p>
          <a:p>
            <a:pPr fontAlgn="auto">
              <a:spcAft>
                <a:spcPts val="0"/>
              </a:spcAft>
              <a:defRPr/>
            </a:pPr>
            <a:r>
              <a:rPr lang="en-US" sz="3000" dirty="0"/>
              <a:t>The WM may and shall arrest the progress of a candidate, if an objection arises</a:t>
            </a:r>
          </a:p>
          <a:p>
            <a:pPr fontAlgn="auto">
              <a:spcAft>
                <a:spcPts val="0"/>
              </a:spcAft>
              <a:defRPr/>
            </a:pPr>
            <a:r>
              <a:rPr lang="en-US" sz="3000" dirty="0"/>
              <a:t>The WM, by his official order, shall abate any irregular proceeding of the Lodge</a:t>
            </a:r>
          </a:p>
          <a:p>
            <a:pPr fontAlgn="auto">
              <a:spcAft>
                <a:spcPts val="0"/>
              </a:spcAft>
              <a:defRPr/>
            </a:pPr>
            <a:r>
              <a:rPr lang="en-US" sz="3000" dirty="0"/>
              <a:t>The WM, when present in the Lodge, may act through any Brother whose assistance or skills he may desire, thus making those acts his acts. The Worshipful Master is responsible all work.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76200"/>
            <a:ext cx="8534400" cy="1456267"/>
          </a:xfrm>
        </p:spPr>
        <p:txBody>
          <a:bodyPr>
            <a:normAutofit/>
          </a:bodyPr>
          <a:lstStyle/>
          <a:p>
            <a:pPr fontAlgn="auto">
              <a:spcAft>
                <a:spcPts val="0"/>
              </a:spcAft>
              <a:defRPr/>
            </a:pPr>
            <a:r>
              <a:rPr lang="en-US" cap="none" dirty="0"/>
              <a:t>Worshipful Master </a:t>
            </a:r>
            <a:br>
              <a:rPr lang="en-US" cap="none" dirty="0"/>
            </a:br>
            <a:r>
              <a:rPr lang="en-US" cap="none" dirty="0"/>
              <a:t>Powers &amp; Prerogatives</a:t>
            </a:r>
          </a:p>
        </p:txBody>
      </p:sp>
      <p:sp>
        <p:nvSpPr>
          <p:cNvPr id="3" name="Content Placeholder 2"/>
          <p:cNvSpPr>
            <a:spLocks noGrp="1"/>
          </p:cNvSpPr>
          <p:nvPr>
            <p:ph idx="1"/>
          </p:nvPr>
        </p:nvSpPr>
        <p:spPr>
          <a:xfrm>
            <a:off x="304801" y="1600200"/>
            <a:ext cx="8608217" cy="4495800"/>
          </a:xfrm>
        </p:spPr>
        <p:txBody>
          <a:bodyPr>
            <a:normAutofit/>
          </a:bodyPr>
          <a:lstStyle/>
          <a:p>
            <a:pPr fontAlgn="auto">
              <a:spcAft>
                <a:spcPts val="0"/>
              </a:spcAft>
              <a:defRPr/>
            </a:pPr>
            <a:r>
              <a:rPr lang="en-US" dirty="0"/>
              <a:t>The WM may refuse the admission of a visiting Brother, if he deems the action in the best interest of the lodge. </a:t>
            </a:r>
          </a:p>
          <a:p>
            <a:pPr fontAlgn="auto">
              <a:spcAft>
                <a:spcPts val="0"/>
              </a:spcAft>
              <a:defRPr/>
            </a:pPr>
            <a:r>
              <a:rPr lang="en-US" dirty="0"/>
              <a:t> He shall refuse the admission of a visiting Brother, if any member of the Lodge has a </a:t>
            </a:r>
            <a:r>
              <a:rPr lang="en-US" b="1" u="sng" dirty="0"/>
              <a:t>legitimate</a:t>
            </a:r>
            <a:r>
              <a:rPr lang="en-US" dirty="0"/>
              <a:t> objection to such visitation.</a:t>
            </a:r>
          </a:p>
          <a:p>
            <a:pPr fontAlgn="auto">
              <a:spcAft>
                <a:spcPts val="0"/>
              </a:spcAft>
              <a:defRPr/>
            </a:pPr>
            <a:r>
              <a:rPr lang="en-US" dirty="0"/>
              <a:t>The WM may command the attendance of Lodge members, by summons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229600" cy="1143000"/>
          </a:xfrm>
        </p:spPr>
        <p:txBody>
          <a:bodyPr>
            <a:noAutofit/>
          </a:bodyPr>
          <a:lstStyle/>
          <a:p>
            <a:pPr fontAlgn="auto">
              <a:spcAft>
                <a:spcPts val="0"/>
              </a:spcAft>
              <a:defRPr/>
            </a:pPr>
            <a:r>
              <a:rPr lang="en-US" cap="none" dirty="0"/>
              <a:t>Worshipful Master </a:t>
            </a:r>
            <a:br>
              <a:rPr lang="en-US" cap="none" dirty="0"/>
            </a:br>
            <a:r>
              <a:rPr lang="en-US" cap="none" dirty="0"/>
              <a:t>Powers &amp; Prerogatives</a:t>
            </a:r>
          </a:p>
        </p:txBody>
      </p:sp>
      <p:sp>
        <p:nvSpPr>
          <p:cNvPr id="3" name="Content Placeholder 2"/>
          <p:cNvSpPr>
            <a:spLocks noGrp="1"/>
          </p:cNvSpPr>
          <p:nvPr>
            <p:ph idx="1"/>
          </p:nvPr>
        </p:nvSpPr>
        <p:spPr>
          <a:xfrm>
            <a:off x="304801" y="1524000"/>
            <a:ext cx="8608217" cy="4495800"/>
          </a:xfrm>
        </p:spPr>
        <p:txBody>
          <a:bodyPr>
            <a:normAutofit/>
          </a:bodyPr>
          <a:lstStyle/>
          <a:p>
            <a:pPr fontAlgn="auto">
              <a:spcAft>
                <a:spcPts val="0"/>
              </a:spcAft>
              <a:defRPr/>
            </a:pPr>
            <a:r>
              <a:rPr lang="en-US" dirty="0"/>
              <a:t>The Worshipful Master may call communications at any time, according to Masonic Law, when in his judgment it becomes necessary. </a:t>
            </a:r>
          </a:p>
          <a:p>
            <a:pPr fontAlgn="auto">
              <a:spcAft>
                <a:spcPts val="0"/>
              </a:spcAft>
              <a:defRPr/>
            </a:pPr>
            <a:r>
              <a:rPr lang="en-US" dirty="0"/>
              <a:t>The WM may cast the deciding vote at any time, in the event of a tie</a:t>
            </a:r>
          </a:p>
          <a:p>
            <a:pPr fontAlgn="auto">
              <a:spcAft>
                <a:spcPts val="0"/>
              </a:spcAft>
              <a:defRPr/>
            </a:pPr>
            <a:r>
              <a:rPr lang="en-US" dirty="0"/>
              <a:t>The WM shall supervise all financial matters of his Lodge</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JMC.potx" id="{95627404-7B3B-4F2D-98EF-D7D665D890A1}" vid="{07082B2F-5168-46F0-B034-2A3D0C3AE90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MLT Template2</Template>
  <TotalTime>77</TotalTime>
  <Words>1463</Words>
  <Application>Microsoft Office PowerPoint</Application>
  <PresentationFormat>On-screen Show (4:3)</PresentationFormat>
  <Paragraphs>138</Paragraphs>
  <Slides>29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Book Antiqua</vt:lpstr>
      <vt:lpstr>Calibri</vt:lpstr>
      <vt:lpstr>Lucida Sans</vt:lpstr>
      <vt:lpstr>Celestial</vt:lpstr>
      <vt:lpstr>Masonic Leadership Training</vt:lpstr>
      <vt:lpstr>Resources</vt:lpstr>
      <vt:lpstr>Worshipful Master  Powers &amp; Prerogatives</vt:lpstr>
      <vt:lpstr>Worshipful Master  Powers &amp; Prerogatives</vt:lpstr>
      <vt:lpstr>Worshipful Master  Powers &amp; Perogatives</vt:lpstr>
      <vt:lpstr>Worshipful Master  Powers &amp; Prerogatives</vt:lpstr>
      <vt:lpstr>Worshipful Master  Powers &amp; Perogatives</vt:lpstr>
      <vt:lpstr>Worshipful Master  Powers &amp; Prerogatives</vt:lpstr>
      <vt:lpstr>Worshipful Master  Powers &amp; Prerogatives</vt:lpstr>
      <vt:lpstr>Worshipful Master  Duties &amp; Responsibilities</vt:lpstr>
      <vt:lpstr>Worshipful Master  Duties &amp; Responsibilities</vt:lpstr>
      <vt:lpstr>Worshipful Master  Duties &amp; Responsibilities</vt:lpstr>
      <vt:lpstr>Worshipful Master  Duties Responsibilities</vt:lpstr>
      <vt:lpstr>Worshipful Master  Duties &amp; Responsibilities</vt:lpstr>
      <vt:lpstr>Worshipful Master  Duties &amp; Responsibilities</vt:lpstr>
      <vt:lpstr>Worshipful Master  Duties &amp; Responsibilities</vt:lpstr>
      <vt:lpstr>Worshipful Master  Duties &amp; Responsibilities</vt:lpstr>
      <vt:lpstr>Worshipful Master  Duties &amp; Responsibilities</vt:lpstr>
      <vt:lpstr>Worshipful Master  Duties &amp; Responsibilities</vt:lpstr>
      <vt:lpstr>The Worshipful Master</vt:lpstr>
      <vt:lpstr>The Worshipful Master</vt:lpstr>
      <vt:lpstr>Worshipful Master Prohibitions</vt:lpstr>
      <vt:lpstr>Worshipful Master Prohibitions</vt:lpstr>
      <vt:lpstr>Worshipful Master Prohibitions</vt:lpstr>
      <vt:lpstr>Worshipful Master Prohibitions</vt:lpstr>
      <vt:lpstr>Worshipful Master Prohibitions</vt:lpstr>
      <vt:lpstr>For The Incoming  Worshipful Master</vt:lpstr>
      <vt:lpstr>Questions Or Suggestions?</vt:lpstr>
      <vt:lpstr>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Masonic Leadership Training</dc:title>
  <dc:creator>Jay Cebollero</dc:creator>
  <cp:lastModifiedBy>Jay Cebollero</cp:lastModifiedBy>
  <cp:revision>4</cp:revision>
  <dcterms:created xsi:type="dcterms:W3CDTF">2020-06-01T18:56:24Z</dcterms:created>
  <dcterms:modified xsi:type="dcterms:W3CDTF">2020-06-03T14:40:12Z</dcterms:modified>
</cp:coreProperties>
</file>