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6"/>
  </p:notesMasterIdLst>
  <p:sldIdLst>
    <p:sldId id="361" r:id="rId2"/>
    <p:sldId id="257" r:id="rId3"/>
    <p:sldId id="362" r:id="rId4"/>
    <p:sldId id="363" r:id="rId5"/>
    <p:sldId id="364" r:id="rId6"/>
    <p:sldId id="365" r:id="rId7"/>
    <p:sldId id="366" r:id="rId8"/>
    <p:sldId id="367" r:id="rId9"/>
    <p:sldId id="368" r:id="rId10"/>
    <p:sldId id="260" r:id="rId11"/>
    <p:sldId id="369" r:id="rId12"/>
    <p:sldId id="370" r:id="rId13"/>
    <p:sldId id="356" r:id="rId14"/>
    <p:sldId id="44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574" autoAdjust="0"/>
  </p:normalViewPr>
  <p:slideViewPr>
    <p:cSldViewPr>
      <p:cViewPr>
        <p:scale>
          <a:sx n="60" d="100"/>
          <a:sy n="60" d="100"/>
        </p:scale>
        <p:origin x="154" y="51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652D46E5-3EA6-45FB-85F9-728A43B50BBA}"/>
    <pc:docChg chg="undo custSel addSld delSld modSld">
      <pc:chgData name="Jay Cebollero" userId="d39327243fa7a1e7" providerId="LiveId" clId="{652D46E5-3EA6-45FB-85F9-728A43B50BBA}" dt="2020-06-03T14:41:50.543" v="182" actId="14100"/>
      <pc:docMkLst>
        <pc:docMk/>
      </pc:docMkLst>
      <pc:sldChg chg="modSp mod">
        <pc:chgData name="Jay Cebollero" userId="d39327243fa7a1e7" providerId="LiveId" clId="{652D46E5-3EA6-45FB-85F9-728A43B50BBA}" dt="2020-06-03T14:30:58.773" v="31" actId="1035"/>
        <pc:sldMkLst>
          <pc:docMk/>
          <pc:sldMk cId="0" sldId="257"/>
        </pc:sldMkLst>
        <pc:spChg chg="mod">
          <ac:chgData name="Jay Cebollero" userId="d39327243fa7a1e7" providerId="LiveId" clId="{652D46E5-3EA6-45FB-85F9-728A43B50BBA}" dt="2020-06-03T14:30:58.773" v="31" actId="1035"/>
          <ac:spMkLst>
            <pc:docMk/>
            <pc:sldMk cId="0" sldId="257"/>
            <ac:spMk id="91" creationId="{00000000-0000-0000-0000-000000000000}"/>
          </ac:spMkLst>
        </pc:spChg>
      </pc:sldChg>
      <pc:sldChg chg="modSp mod">
        <pc:chgData name="Jay Cebollero" userId="d39327243fa7a1e7" providerId="LiveId" clId="{652D46E5-3EA6-45FB-85F9-728A43B50BBA}" dt="2020-06-03T14:38:39.798" v="173" actId="404"/>
        <pc:sldMkLst>
          <pc:docMk/>
          <pc:sldMk cId="0" sldId="260"/>
        </pc:sldMkLst>
        <pc:spChg chg="mod">
          <ac:chgData name="Jay Cebollero" userId="d39327243fa7a1e7" providerId="LiveId" clId="{652D46E5-3EA6-45FB-85F9-728A43B50BBA}" dt="2020-06-03T14:37:42.968" v="150" actId="255"/>
          <ac:spMkLst>
            <pc:docMk/>
            <pc:sldMk cId="0" sldId="260"/>
            <ac:spMk id="109" creationId="{00000000-0000-0000-0000-000000000000}"/>
          </ac:spMkLst>
        </pc:spChg>
        <pc:spChg chg="mod">
          <ac:chgData name="Jay Cebollero" userId="d39327243fa7a1e7" providerId="LiveId" clId="{652D46E5-3EA6-45FB-85F9-728A43B50BBA}" dt="2020-06-03T14:38:39.798" v="173" actId="404"/>
          <ac:spMkLst>
            <pc:docMk/>
            <pc:sldMk cId="0" sldId="260"/>
            <ac:spMk id="110" creationId="{00000000-0000-0000-0000-000000000000}"/>
          </ac:spMkLst>
        </pc:spChg>
      </pc:sldChg>
      <pc:sldChg chg="add">
        <pc:chgData name="Jay Cebollero" userId="d39327243fa7a1e7" providerId="LiveId" clId="{652D46E5-3EA6-45FB-85F9-728A43B50BBA}" dt="2020-06-03T14:40:01.149" v="178"/>
        <pc:sldMkLst>
          <pc:docMk/>
          <pc:sldMk cId="0" sldId="356"/>
        </pc:sldMkLst>
      </pc:sldChg>
      <pc:sldChg chg="modSp mod">
        <pc:chgData name="Jay Cebollero" userId="d39327243fa7a1e7" providerId="LiveId" clId="{652D46E5-3EA6-45FB-85F9-728A43B50BBA}" dt="2020-06-03T14:41:50.543" v="182" actId="14100"/>
        <pc:sldMkLst>
          <pc:docMk/>
          <pc:sldMk cId="0" sldId="361"/>
        </pc:sldMkLst>
        <pc:spChg chg="mod">
          <ac:chgData name="Jay Cebollero" userId="d39327243fa7a1e7" providerId="LiveId" clId="{652D46E5-3EA6-45FB-85F9-728A43B50BBA}" dt="2020-06-03T14:30:15.410" v="14" actId="1035"/>
          <ac:spMkLst>
            <pc:docMk/>
            <pc:sldMk cId="0" sldId="361"/>
            <ac:spMk id="84" creationId="{00000000-0000-0000-0000-000000000000}"/>
          </ac:spMkLst>
        </pc:spChg>
        <pc:spChg chg="mod">
          <ac:chgData name="Jay Cebollero" userId="d39327243fa7a1e7" providerId="LiveId" clId="{652D46E5-3EA6-45FB-85F9-728A43B50BBA}" dt="2020-06-03T14:41:50.543" v="182" actId="14100"/>
          <ac:spMkLst>
            <pc:docMk/>
            <pc:sldMk cId="0" sldId="361"/>
            <ac:spMk id="85" creationId="{00000000-0000-0000-0000-000000000000}"/>
          </ac:spMkLst>
        </pc:spChg>
      </pc:sldChg>
      <pc:sldChg chg="modSp mod">
        <pc:chgData name="Jay Cebollero" userId="d39327243fa7a1e7" providerId="LiveId" clId="{652D46E5-3EA6-45FB-85F9-728A43B50BBA}" dt="2020-06-03T14:31:37.359" v="34" actId="12"/>
        <pc:sldMkLst>
          <pc:docMk/>
          <pc:sldMk cId="1650029588" sldId="362"/>
        </pc:sldMkLst>
        <pc:spChg chg="mod">
          <ac:chgData name="Jay Cebollero" userId="d39327243fa7a1e7" providerId="LiveId" clId="{652D46E5-3EA6-45FB-85F9-728A43B50BBA}" dt="2020-06-03T14:31:09.384" v="33" actId="113"/>
          <ac:spMkLst>
            <pc:docMk/>
            <pc:sldMk cId="1650029588" sldId="362"/>
            <ac:spMk id="91" creationId="{00000000-0000-0000-0000-000000000000}"/>
          </ac:spMkLst>
        </pc:spChg>
        <pc:spChg chg="mod">
          <ac:chgData name="Jay Cebollero" userId="d39327243fa7a1e7" providerId="LiveId" clId="{652D46E5-3EA6-45FB-85F9-728A43B50BBA}" dt="2020-06-03T14:31:37.359" v="34" actId="12"/>
          <ac:spMkLst>
            <pc:docMk/>
            <pc:sldMk cId="1650029588" sldId="362"/>
            <ac:spMk id="92" creationId="{00000000-0000-0000-0000-000000000000}"/>
          </ac:spMkLst>
        </pc:spChg>
      </pc:sldChg>
      <pc:sldChg chg="modSp mod">
        <pc:chgData name="Jay Cebollero" userId="d39327243fa7a1e7" providerId="LiveId" clId="{652D46E5-3EA6-45FB-85F9-728A43B50BBA}" dt="2020-06-03T14:32:30.516" v="44" actId="6549"/>
        <pc:sldMkLst>
          <pc:docMk/>
          <pc:sldMk cId="0" sldId="363"/>
        </pc:sldMkLst>
        <pc:spChg chg="mod">
          <ac:chgData name="Jay Cebollero" userId="d39327243fa7a1e7" providerId="LiveId" clId="{652D46E5-3EA6-45FB-85F9-728A43B50BBA}" dt="2020-06-03T14:31:57.078" v="40" actId="1035"/>
          <ac:spMkLst>
            <pc:docMk/>
            <pc:sldMk cId="0" sldId="363"/>
            <ac:spMk id="97" creationId="{00000000-0000-0000-0000-000000000000}"/>
          </ac:spMkLst>
        </pc:spChg>
        <pc:spChg chg="mod">
          <ac:chgData name="Jay Cebollero" userId="d39327243fa7a1e7" providerId="LiveId" clId="{652D46E5-3EA6-45FB-85F9-728A43B50BBA}" dt="2020-06-03T14:32:30.516" v="44" actId="6549"/>
          <ac:spMkLst>
            <pc:docMk/>
            <pc:sldMk cId="0" sldId="363"/>
            <ac:spMk id="98" creationId="{00000000-0000-0000-0000-000000000000}"/>
          </ac:spMkLst>
        </pc:spChg>
      </pc:sldChg>
      <pc:sldChg chg="modSp mod">
        <pc:chgData name="Jay Cebollero" userId="d39327243fa7a1e7" providerId="LiveId" clId="{652D46E5-3EA6-45FB-85F9-728A43B50BBA}" dt="2020-06-03T14:40:30.266" v="180" actId="1036"/>
        <pc:sldMkLst>
          <pc:docMk/>
          <pc:sldMk cId="0" sldId="364"/>
        </pc:sldMkLst>
        <pc:spChg chg="mod">
          <ac:chgData name="Jay Cebollero" userId="d39327243fa7a1e7" providerId="LiveId" clId="{652D46E5-3EA6-45FB-85F9-728A43B50BBA}" dt="2020-06-03T14:40:30.266" v="180" actId="1036"/>
          <ac:spMkLst>
            <pc:docMk/>
            <pc:sldMk cId="0" sldId="364"/>
            <ac:spMk id="139" creationId="{00000000-0000-0000-0000-000000000000}"/>
          </ac:spMkLst>
        </pc:spChg>
        <pc:spChg chg="mod">
          <ac:chgData name="Jay Cebollero" userId="d39327243fa7a1e7" providerId="LiveId" clId="{652D46E5-3EA6-45FB-85F9-728A43B50BBA}" dt="2020-06-03T14:33:09.472" v="53" actId="1036"/>
          <ac:spMkLst>
            <pc:docMk/>
            <pc:sldMk cId="0" sldId="364"/>
            <ac:spMk id="140" creationId="{00000000-0000-0000-0000-000000000000}"/>
          </ac:spMkLst>
        </pc:spChg>
      </pc:sldChg>
      <pc:sldChg chg="modSp mod">
        <pc:chgData name="Jay Cebollero" userId="d39327243fa7a1e7" providerId="LiveId" clId="{652D46E5-3EA6-45FB-85F9-728A43B50BBA}" dt="2020-06-03T14:34:37.942" v="69" actId="1036"/>
        <pc:sldMkLst>
          <pc:docMk/>
          <pc:sldMk cId="0" sldId="365"/>
        </pc:sldMkLst>
        <pc:spChg chg="mod">
          <ac:chgData name="Jay Cebollero" userId="d39327243fa7a1e7" providerId="LiveId" clId="{652D46E5-3EA6-45FB-85F9-728A43B50BBA}" dt="2020-06-03T14:34:37.942" v="69" actId="1036"/>
          <ac:spMkLst>
            <pc:docMk/>
            <pc:sldMk cId="0" sldId="365"/>
            <ac:spMk id="133" creationId="{00000000-0000-0000-0000-000000000000}"/>
          </ac:spMkLst>
        </pc:spChg>
        <pc:spChg chg="mod">
          <ac:chgData name="Jay Cebollero" userId="d39327243fa7a1e7" providerId="LiveId" clId="{652D46E5-3EA6-45FB-85F9-728A43B50BBA}" dt="2020-06-03T14:34:35.347" v="68" actId="1036"/>
          <ac:spMkLst>
            <pc:docMk/>
            <pc:sldMk cId="0" sldId="365"/>
            <ac:spMk id="134" creationId="{00000000-0000-0000-0000-000000000000}"/>
          </ac:spMkLst>
        </pc:spChg>
      </pc:sldChg>
      <pc:sldChg chg="modSp mod">
        <pc:chgData name="Jay Cebollero" userId="d39327243fa7a1e7" providerId="LiveId" clId="{652D46E5-3EA6-45FB-85F9-728A43B50BBA}" dt="2020-06-03T14:35:19.834" v="112" actId="1036"/>
        <pc:sldMkLst>
          <pc:docMk/>
          <pc:sldMk cId="3802147816" sldId="366"/>
        </pc:sldMkLst>
        <pc:spChg chg="mod">
          <ac:chgData name="Jay Cebollero" userId="d39327243fa7a1e7" providerId="LiveId" clId="{652D46E5-3EA6-45FB-85F9-728A43B50BBA}" dt="2020-06-03T14:34:50.144" v="72" actId="207"/>
          <ac:spMkLst>
            <pc:docMk/>
            <pc:sldMk cId="3802147816" sldId="366"/>
            <ac:spMk id="139" creationId="{00000000-0000-0000-0000-000000000000}"/>
          </ac:spMkLst>
        </pc:spChg>
        <pc:spChg chg="mod">
          <ac:chgData name="Jay Cebollero" userId="d39327243fa7a1e7" providerId="LiveId" clId="{652D46E5-3EA6-45FB-85F9-728A43B50BBA}" dt="2020-06-03T14:35:19.834" v="112" actId="1036"/>
          <ac:spMkLst>
            <pc:docMk/>
            <pc:sldMk cId="3802147816" sldId="366"/>
            <ac:spMk id="140" creationId="{00000000-0000-0000-0000-000000000000}"/>
          </ac:spMkLst>
        </pc:spChg>
      </pc:sldChg>
      <pc:sldChg chg="modSp mod">
        <pc:chgData name="Jay Cebollero" userId="d39327243fa7a1e7" providerId="LiveId" clId="{652D46E5-3EA6-45FB-85F9-728A43B50BBA}" dt="2020-06-03T14:35:53.989" v="114" actId="5793"/>
        <pc:sldMkLst>
          <pc:docMk/>
          <pc:sldMk cId="0" sldId="367"/>
        </pc:sldMkLst>
        <pc:spChg chg="mod">
          <ac:chgData name="Jay Cebollero" userId="d39327243fa7a1e7" providerId="LiveId" clId="{652D46E5-3EA6-45FB-85F9-728A43B50BBA}" dt="2020-06-03T14:35:25.098" v="113" actId="113"/>
          <ac:spMkLst>
            <pc:docMk/>
            <pc:sldMk cId="0" sldId="367"/>
            <ac:spMk id="127" creationId="{00000000-0000-0000-0000-000000000000}"/>
          </ac:spMkLst>
        </pc:spChg>
        <pc:spChg chg="mod">
          <ac:chgData name="Jay Cebollero" userId="d39327243fa7a1e7" providerId="LiveId" clId="{652D46E5-3EA6-45FB-85F9-728A43B50BBA}" dt="2020-06-03T14:35:53.989" v="114" actId="5793"/>
          <ac:spMkLst>
            <pc:docMk/>
            <pc:sldMk cId="0" sldId="367"/>
            <ac:spMk id="128" creationId="{00000000-0000-0000-0000-000000000000}"/>
          </ac:spMkLst>
        </pc:spChg>
      </pc:sldChg>
      <pc:sldChg chg="modSp mod">
        <pc:chgData name="Jay Cebollero" userId="d39327243fa7a1e7" providerId="LiveId" clId="{652D46E5-3EA6-45FB-85F9-728A43B50BBA}" dt="2020-06-03T14:37:31.286" v="148" actId="1036"/>
        <pc:sldMkLst>
          <pc:docMk/>
          <pc:sldMk cId="0" sldId="368"/>
        </pc:sldMkLst>
        <pc:spChg chg="mod">
          <ac:chgData name="Jay Cebollero" userId="d39327243fa7a1e7" providerId="LiveId" clId="{652D46E5-3EA6-45FB-85F9-728A43B50BBA}" dt="2020-06-03T14:36:05.458" v="116" actId="255"/>
          <ac:spMkLst>
            <pc:docMk/>
            <pc:sldMk cId="0" sldId="368"/>
            <ac:spMk id="103" creationId="{00000000-0000-0000-0000-000000000000}"/>
          </ac:spMkLst>
        </pc:spChg>
        <pc:spChg chg="mod">
          <ac:chgData name="Jay Cebollero" userId="d39327243fa7a1e7" providerId="LiveId" clId="{652D46E5-3EA6-45FB-85F9-728A43B50BBA}" dt="2020-06-03T14:37:31.286" v="148" actId="1036"/>
          <ac:spMkLst>
            <pc:docMk/>
            <pc:sldMk cId="0" sldId="368"/>
            <ac:spMk id="104" creationId="{00000000-0000-0000-0000-000000000000}"/>
          </ac:spMkLst>
        </pc:spChg>
      </pc:sldChg>
      <pc:sldChg chg="modSp mod">
        <pc:chgData name="Jay Cebollero" userId="d39327243fa7a1e7" providerId="LiveId" clId="{652D46E5-3EA6-45FB-85F9-728A43B50BBA}" dt="2020-06-03T14:39:07.448" v="176" actId="12"/>
        <pc:sldMkLst>
          <pc:docMk/>
          <pc:sldMk cId="0" sldId="369"/>
        </pc:sldMkLst>
        <pc:spChg chg="mod">
          <ac:chgData name="Jay Cebollero" userId="d39327243fa7a1e7" providerId="LiveId" clId="{652D46E5-3EA6-45FB-85F9-728A43B50BBA}" dt="2020-06-03T14:38:44.597" v="174" actId="113"/>
          <ac:spMkLst>
            <pc:docMk/>
            <pc:sldMk cId="0" sldId="369"/>
            <ac:spMk id="115" creationId="{00000000-0000-0000-0000-000000000000}"/>
          </ac:spMkLst>
        </pc:spChg>
        <pc:spChg chg="mod">
          <ac:chgData name="Jay Cebollero" userId="d39327243fa7a1e7" providerId="LiveId" clId="{652D46E5-3EA6-45FB-85F9-728A43B50BBA}" dt="2020-06-03T14:39:07.448" v="176" actId="12"/>
          <ac:spMkLst>
            <pc:docMk/>
            <pc:sldMk cId="0" sldId="369"/>
            <ac:spMk id="116" creationId="{00000000-0000-0000-0000-000000000000}"/>
          </ac:spMkLst>
        </pc:spChg>
      </pc:sldChg>
      <pc:sldChg chg="modSp mod">
        <pc:chgData name="Jay Cebollero" userId="d39327243fa7a1e7" providerId="LiveId" clId="{652D46E5-3EA6-45FB-85F9-728A43B50BBA}" dt="2020-06-03T14:39:37.150" v="177" actId="12"/>
        <pc:sldMkLst>
          <pc:docMk/>
          <pc:sldMk cId="0" sldId="370"/>
        </pc:sldMkLst>
        <pc:spChg chg="mod">
          <ac:chgData name="Jay Cebollero" userId="d39327243fa7a1e7" providerId="LiveId" clId="{652D46E5-3EA6-45FB-85F9-728A43B50BBA}" dt="2020-06-03T14:39:37.150" v="177" actId="12"/>
          <ac:spMkLst>
            <pc:docMk/>
            <pc:sldMk cId="0" sldId="370"/>
            <ac:spMk id="122" creationId="{00000000-0000-0000-0000-000000000000}"/>
          </ac:spMkLst>
        </pc:spChg>
      </pc:sldChg>
      <pc:sldChg chg="del">
        <pc:chgData name="Jay Cebollero" userId="d39327243fa7a1e7" providerId="LiveId" clId="{652D46E5-3EA6-45FB-85F9-728A43B50BBA}" dt="2020-06-03T14:40:04.771" v="179" actId="47"/>
        <pc:sldMkLst>
          <pc:docMk/>
          <pc:sldMk cId="0" sldId="371"/>
        </pc:sldMkLst>
      </pc:sldChg>
      <pc:sldChg chg="add">
        <pc:chgData name="Jay Cebollero" userId="d39327243fa7a1e7" providerId="LiveId" clId="{652D46E5-3EA6-45FB-85F9-728A43B50BBA}" dt="2020-06-03T14:40:01.149" v="178"/>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7" name="Google Shape;107;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8368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2637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dirty="0"/>
              <a:t>Click to edit Master title style</a:t>
            </a:r>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idx="4294967295"/>
          </p:nvPr>
        </p:nvSpPr>
        <p:spPr>
          <a:xfrm>
            <a:off x="457200" y="2286000"/>
            <a:ext cx="8229600" cy="1066800"/>
          </a:xfrm>
          <a:prstGeom prst="rect">
            <a:avLst/>
          </a:prstGeom>
          <a:noFill/>
          <a:ln>
            <a:noFill/>
          </a:ln>
        </p:spPr>
        <p:txBody>
          <a:bodyPr spcFirstLastPara="1" wrap="square" lIns="45700" tIns="0" rIns="45700" bIns="0" anchor="b" anchorCtr="0">
            <a:noAutofit/>
          </a:bodyPr>
          <a:lstStyle/>
          <a:p>
            <a:pPr marL="0" marR="0" lvl="0" indent="0" algn="ctr" rtl="0">
              <a:lnSpc>
                <a:spcPct val="100000"/>
              </a:lnSpc>
              <a:spcBef>
                <a:spcPts val="0"/>
              </a:spcBef>
              <a:spcAft>
                <a:spcPts val="0"/>
              </a:spcAft>
              <a:buClr>
                <a:srgbClr val="FFBB76"/>
              </a:buClr>
              <a:buSzPts val="4800"/>
              <a:buFont typeface="Lucida Sans"/>
              <a:buNone/>
            </a:pPr>
            <a:r>
              <a:rPr lang="en-US" sz="4400" i="0" u="none" strike="noStrike" cap="none" dirty="0">
                <a:latin typeface="Lucida Sans"/>
                <a:ea typeface="Lucida Sans"/>
                <a:cs typeface="Lucida Sans"/>
                <a:sym typeface="Lucida Sans"/>
              </a:rPr>
              <a:t>Masonic Leadership Training</a:t>
            </a:r>
            <a:endParaRPr lang="en-US" sz="4400" cap="none" dirty="0"/>
          </a:p>
        </p:txBody>
      </p:sp>
      <p:sp>
        <p:nvSpPr>
          <p:cNvPr id="85" name="Google Shape;85;p13"/>
          <p:cNvSpPr txBox="1">
            <a:spLocks noGrp="1"/>
          </p:cNvSpPr>
          <p:nvPr>
            <p:ph type="subTitle" idx="1"/>
          </p:nvPr>
        </p:nvSpPr>
        <p:spPr>
          <a:xfrm>
            <a:off x="76200" y="3962400"/>
            <a:ext cx="8991600" cy="1295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2340"/>
              <a:buNone/>
            </a:pPr>
            <a:endParaRPr sz="3600" b="0" i="0" u="none" dirty="0">
              <a:solidFill>
                <a:schemeClr val="lt1"/>
              </a:solidFill>
              <a:latin typeface="Book Antiqua"/>
              <a:ea typeface="Book Antiqua"/>
              <a:cs typeface="Book Antiqua"/>
              <a:sym typeface="Book Antiqua"/>
            </a:endParaRPr>
          </a:p>
          <a:p>
            <a:pPr marL="0" lvl="0" indent="0" algn="ctr" rtl="0">
              <a:lnSpc>
                <a:spcPct val="100000"/>
              </a:lnSpc>
              <a:spcBef>
                <a:spcPts val="720"/>
              </a:spcBef>
              <a:spcAft>
                <a:spcPts val="0"/>
              </a:spcAft>
              <a:buSzPts val="2340"/>
              <a:buNone/>
            </a:pPr>
            <a:r>
              <a:rPr lang="en-US" sz="3600" b="0" i="0" u="none" cap="none" dirty="0">
                <a:solidFill>
                  <a:schemeClr val="lt1"/>
                </a:solidFill>
                <a:latin typeface="Book Antiqua"/>
                <a:ea typeface="Book Antiqua"/>
                <a:cs typeface="Book Antiqua"/>
                <a:sym typeface="Book Antiqua"/>
              </a:rPr>
              <a:t>5. Running Your Lodge</a:t>
            </a:r>
            <a:endParaRPr lang="en-US" cap="none" dirty="0"/>
          </a:p>
        </p:txBody>
      </p:sp>
      <p:pic>
        <p:nvPicPr>
          <p:cNvPr id="86" name="Google Shape;86;p13"/>
          <p:cNvPicPr preferRelativeResize="0"/>
          <p:nvPr/>
        </p:nvPicPr>
        <p:blipFill rotWithShape="1">
          <a:blip r:embed="rId3">
            <a:alphaModFix/>
          </a:blip>
          <a:srcRect/>
          <a:stretch/>
        </p:blipFill>
        <p:spPr>
          <a:xfrm>
            <a:off x="3505200" y="228600"/>
            <a:ext cx="1831975" cy="1905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idx="4294967295"/>
          </p:nvPr>
        </p:nvSpPr>
        <p:spPr>
          <a:xfrm>
            <a:off x="457200" y="188536"/>
            <a:ext cx="8229600" cy="509049"/>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Advancement</a:t>
            </a:r>
          </a:p>
        </p:txBody>
      </p:sp>
      <p:sp>
        <p:nvSpPr>
          <p:cNvPr id="110" name="Google Shape;110;p17"/>
          <p:cNvSpPr txBox="1">
            <a:spLocks noGrp="1"/>
          </p:cNvSpPr>
          <p:nvPr>
            <p:ph type="body" idx="1"/>
          </p:nvPr>
        </p:nvSpPr>
        <p:spPr>
          <a:xfrm>
            <a:off x="207390" y="849986"/>
            <a:ext cx="8352148" cy="5703214"/>
          </a:xfrm>
          <a:prstGeom prst="rect">
            <a:avLst/>
          </a:prstGeom>
          <a:noFill/>
          <a:ln>
            <a:noFill/>
          </a:ln>
        </p:spPr>
        <p:txBody>
          <a:bodyPr spcFirstLastPara="1" wrap="square" lIns="91425" tIns="45700" rIns="91425" bIns="45700" anchor="t" anchorCtr="0">
            <a:noAutofit/>
          </a:bodyPr>
          <a:lstStyle/>
          <a:p>
            <a:pPr marL="868362" marR="0" lvl="1" indent="-282574" algn="l" rtl="0">
              <a:lnSpc>
                <a:spcPct val="100000"/>
              </a:lnSpc>
              <a:spcBef>
                <a:spcPts val="480"/>
              </a:spcBef>
              <a:spcAft>
                <a:spcPts val="0"/>
              </a:spcAft>
              <a:buClr>
                <a:schemeClr val="lt1"/>
              </a:buClr>
              <a:buSzPts val="1920"/>
              <a:buFont typeface="Arial"/>
              <a:buChar char="•"/>
            </a:pPr>
            <a:r>
              <a:rPr lang="en-US" sz="2400" b="0" i="0" u="none" strike="noStrike" cap="none" dirty="0">
                <a:solidFill>
                  <a:schemeClr val="lt1"/>
                </a:solidFill>
                <a:latin typeface="Book Antiqua"/>
                <a:ea typeface="Book Antiqua"/>
                <a:cs typeface="Book Antiqua"/>
                <a:sym typeface="Book Antiqua"/>
              </a:rPr>
              <a:t>Every Brother eligible to vote can hold an office. (</a:t>
            </a:r>
            <a:r>
              <a:rPr lang="en-US" sz="2400" b="0" i="1" u="none" strike="noStrike" cap="none" dirty="0">
                <a:solidFill>
                  <a:schemeClr val="lt1"/>
                </a:solidFill>
                <a:latin typeface="Book Antiqua"/>
                <a:ea typeface="Book Antiqua"/>
                <a:cs typeface="Book Antiqua"/>
                <a:sym typeface="Book Antiqua"/>
              </a:rPr>
              <a:t>Exception: the Tyler does not have to be a member of said lodge. He must be a member of some lodge though</a:t>
            </a:r>
            <a:r>
              <a:rPr lang="en-US" sz="2400" b="0" i="0" u="none" strike="noStrike" cap="none" dirty="0">
                <a:solidFill>
                  <a:schemeClr val="lt1"/>
                </a:solidFill>
                <a:latin typeface="Book Antiqua"/>
                <a:ea typeface="Book Antiqua"/>
                <a:cs typeface="Book Antiqua"/>
                <a:sym typeface="Book Antiqua"/>
              </a:rPr>
              <a:t>) </a:t>
            </a:r>
          </a:p>
          <a:p>
            <a:pPr marL="868362" marR="0" lvl="1" indent="-282574" algn="l" rtl="0">
              <a:lnSpc>
                <a:spcPct val="100000"/>
              </a:lnSpc>
              <a:spcBef>
                <a:spcPts val="480"/>
              </a:spcBef>
              <a:spcAft>
                <a:spcPts val="0"/>
              </a:spcAft>
              <a:buClr>
                <a:schemeClr val="lt1"/>
              </a:buClr>
              <a:buSzPts val="1920"/>
              <a:buFont typeface="Arial"/>
              <a:buChar char="•"/>
            </a:pPr>
            <a:endParaRPr sz="1100" dirty="0"/>
          </a:p>
          <a:p>
            <a:pPr marL="868362" marR="0" lvl="1" indent="-282574" algn="l" rtl="0">
              <a:lnSpc>
                <a:spcPct val="100000"/>
              </a:lnSpc>
              <a:spcBef>
                <a:spcPts val="480"/>
              </a:spcBef>
              <a:spcAft>
                <a:spcPts val="0"/>
              </a:spcAft>
              <a:buClr>
                <a:schemeClr val="lt1"/>
              </a:buClr>
              <a:buSzPts val="1920"/>
              <a:buFont typeface="Arial"/>
              <a:buChar char="•"/>
            </a:pPr>
            <a:r>
              <a:rPr lang="en-US" sz="2400" b="0" i="0" u="none" strike="noStrike" cap="none" dirty="0">
                <a:solidFill>
                  <a:schemeClr val="lt1"/>
                </a:solidFill>
                <a:latin typeface="Book Antiqua"/>
                <a:ea typeface="Book Antiqua"/>
                <a:cs typeface="Book Antiqua"/>
                <a:sym typeface="Book Antiqua"/>
              </a:rPr>
              <a:t>A normal line of progression ensures that the Brothers have the maximum experience needed to fulfill the duties of their Office and every Officer has the potential of serving his Lodge as Worshipful Master.</a:t>
            </a:r>
          </a:p>
          <a:p>
            <a:pPr marL="868362" marR="0" lvl="1" indent="-282574" algn="l" rtl="0">
              <a:lnSpc>
                <a:spcPct val="100000"/>
              </a:lnSpc>
              <a:spcBef>
                <a:spcPts val="480"/>
              </a:spcBef>
              <a:spcAft>
                <a:spcPts val="0"/>
              </a:spcAft>
              <a:buClr>
                <a:schemeClr val="lt1"/>
              </a:buClr>
              <a:buSzPts val="1920"/>
              <a:buFont typeface="Arial"/>
              <a:buChar char="•"/>
            </a:pPr>
            <a:endParaRPr lang="en-US" sz="1400" b="0" i="0" u="none" strike="noStrike" cap="none" dirty="0">
              <a:solidFill>
                <a:schemeClr val="lt1"/>
              </a:solidFill>
              <a:latin typeface="Book Antiqua"/>
              <a:ea typeface="Book Antiqua"/>
              <a:cs typeface="Book Antiqua"/>
              <a:sym typeface="Book Antiqua"/>
            </a:endParaRPr>
          </a:p>
          <a:p>
            <a:pPr marL="868362" lvl="1" indent="-282574"/>
            <a:r>
              <a:rPr lang="en-US" sz="2400" dirty="0"/>
              <a:t>The Lodge Officers should be trained in the Ritual for the next chair well ahead of installation. This can be accomplished with regular Lodge practices, study at Zone Open Books or hosting a Lodge or District School of Instruction with the DI in attendance.</a:t>
            </a:r>
            <a:endParaRPr sz="2400" dirty="0"/>
          </a:p>
          <a:p>
            <a:pPr marL="547688" marR="0" lvl="0" indent="-312103" algn="l" rtl="0">
              <a:spcBef>
                <a:spcPts val="480"/>
              </a:spcBef>
              <a:spcAft>
                <a:spcPts val="0"/>
              </a:spcAft>
              <a:buClr>
                <a:srgbClr val="F9F9F9"/>
              </a:buClr>
              <a:buSzPts val="1560"/>
              <a:buFont typeface="Noto Sans Symbols"/>
              <a:buNone/>
            </a:pPr>
            <a:endParaRPr sz="2400" b="0" i="0" u="none" strike="noStrike" cap="none" dirty="0">
              <a:solidFill>
                <a:schemeClr val="lt1"/>
              </a:solidFill>
              <a:latin typeface="Book Antiqua"/>
              <a:ea typeface="Book Antiqua"/>
              <a:cs typeface="Book Antiqua"/>
              <a:sym typeface="Book Antiqu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idx="4294967295"/>
          </p:nvPr>
        </p:nvSpPr>
        <p:spPr>
          <a:xfrm>
            <a:off x="457200" y="141402"/>
            <a:ext cx="8229600" cy="631596"/>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i="0" u="none" strike="noStrike" cap="none" dirty="0">
                <a:latin typeface="Lucida Sans"/>
                <a:ea typeface="Lucida Sans"/>
                <a:cs typeface="Lucida Sans"/>
                <a:sym typeface="Lucida Sans"/>
              </a:rPr>
              <a:t>Trestle Board</a:t>
            </a:r>
            <a:endParaRPr dirty="0"/>
          </a:p>
        </p:txBody>
      </p:sp>
      <p:sp>
        <p:nvSpPr>
          <p:cNvPr id="116" name="Google Shape;116;p18"/>
          <p:cNvSpPr txBox="1">
            <a:spLocks noGrp="1"/>
          </p:cNvSpPr>
          <p:nvPr>
            <p:ph type="body" idx="1"/>
          </p:nvPr>
        </p:nvSpPr>
        <p:spPr>
          <a:xfrm>
            <a:off x="457200" y="904973"/>
            <a:ext cx="8229600" cy="5737479"/>
          </a:xfrm>
          <a:prstGeom prst="rect">
            <a:avLst/>
          </a:prstGeom>
          <a:noFill/>
          <a:ln>
            <a:noFill/>
          </a:ln>
        </p:spPr>
        <p:txBody>
          <a:bodyPr spcFirstLastPara="1" wrap="square" lIns="91425" tIns="45700" rIns="91425" bIns="45700" anchor="t" anchorCtr="0">
            <a:noAutofit/>
          </a:bodyPr>
          <a:lstStyle/>
          <a:p>
            <a:pPr marL="547687" marR="0" lvl="0" indent="-380682" algn="l" rtl="0">
              <a:lnSpc>
                <a:spcPct val="90000"/>
              </a:lnSpc>
              <a:spcBef>
                <a:spcPts val="0"/>
              </a:spcBef>
              <a:spcAft>
                <a:spcPts val="0"/>
              </a:spcAft>
              <a:buSzPts val="2400"/>
              <a:buFont typeface="Arial" panose="020B0604020202020204" pitchFamily="34" charset="0"/>
              <a:buChar char="•"/>
            </a:pPr>
            <a:r>
              <a:rPr lang="en-US" sz="2400" b="0" i="0" u="none" dirty="0">
                <a:solidFill>
                  <a:schemeClr val="lt1"/>
                </a:solidFill>
                <a:latin typeface="Book Antiqua"/>
                <a:ea typeface="Book Antiqua"/>
                <a:cs typeface="Book Antiqua"/>
                <a:sym typeface="Book Antiqua"/>
              </a:rPr>
              <a:t>Communications are vital to a successful Lodge.  It may be the only contact Brothers have with the Lodges</a:t>
            </a:r>
            <a:endParaRPr sz="2400" b="0" i="0" u="none" dirty="0">
              <a:solidFill>
                <a:schemeClr val="lt1"/>
              </a:solidFill>
              <a:latin typeface="Book Antiqua"/>
              <a:ea typeface="Book Antiqua"/>
              <a:cs typeface="Book Antiqua"/>
              <a:sym typeface="Book Antiqua"/>
            </a:endParaRPr>
          </a:p>
          <a:p>
            <a:pPr marL="834390" marR="0" lvl="0" indent="-285750" algn="l" rtl="0">
              <a:lnSpc>
                <a:spcPct val="90000"/>
              </a:lnSpc>
              <a:spcBef>
                <a:spcPts val="0"/>
              </a:spcBef>
              <a:spcAft>
                <a:spcPts val="0"/>
              </a:spcAft>
              <a:buFont typeface="Arial" panose="020B0604020202020204" pitchFamily="34" charset="0"/>
              <a:buChar char="•"/>
            </a:pPr>
            <a:endParaRPr sz="1500" dirty="0"/>
          </a:p>
          <a:p>
            <a:pPr marL="547687" marR="0" lvl="0" indent="-380682" algn="l" rtl="0">
              <a:lnSpc>
                <a:spcPct val="90000"/>
              </a:lnSpc>
              <a:spcBef>
                <a:spcPts val="640"/>
              </a:spcBef>
              <a:spcAft>
                <a:spcPts val="0"/>
              </a:spcAft>
              <a:buSzPts val="2400"/>
              <a:buFont typeface="Arial" panose="020B0604020202020204" pitchFamily="34" charset="0"/>
              <a:buChar char="•"/>
            </a:pPr>
            <a:r>
              <a:rPr lang="en-US" sz="2400" b="0" i="0" u="none" dirty="0">
                <a:solidFill>
                  <a:schemeClr val="lt1"/>
                </a:solidFill>
                <a:latin typeface="Book Antiqua"/>
                <a:ea typeface="Book Antiqua"/>
                <a:cs typeface="Book Antiqua"/>
                <a:sym typeface="Book Antiqua"/>
              </a:rPr>
              <a:t>The trestle board projects the Lodge’s image to </a:t>
            </a:r>
            <a:r>
              <a:rPr lang="en-US" sz="2400" dirty="0"/>
              <a:t>all </a:t>
            </a:r>
            <a:r>
              <a:rPr lang="en-US" sz="2400" b="0" i="0" u="none" dirty="0">
                <a:solidFill>
                  <a:schemeClr val="lt1"/>
                </a:solidFill>
                <a:latin typeface="Book Antiqua"/>
                <a:ea typeface="Book Antiqua"/>
                <a:cs typeface="Book Antiqua"/>
                <a:sym typeface="Book Antiqua"/>
              </a:rPr>
              <a:t>members and non-members alike</a:t>
            </a:r>
            <a:endParaRPr sz="2400" b="0" i="0" u="none" dirty="0">
              <a:solidFill>
                <a:schemeClr val="lt1"/>
              </a:solidFill>
              <a:latin typeface="Book Antiqua"/>
              <a:ea typeface="Book Antiqua"/>
              <a:cs typeface="Book Antiqua"/>
              <a:sym typeface="Book Antiqua"/>
            </a:endParaRPr>
          </a:p>
          <a:p>
            <a:pPr marL="834390" marR="0" lvl="0" indent="-285750" algn="l" rtl="0">
              <a:lnSpc>
                <a:spcPct val="90000"/>
              </a:lnSpc>
              <a:spcBef>
                <a:spcPts val="640"/>
              </a:spcBef>
              <a:spcAft>
                <a:spcPts val="0"/>
              </a:spcAft>
              <a:buFont typeface="Arial" panose="020B0604020202020204" pitchFamily="34" charset="0"/>
              <a:buChar char="•"/>
            </a:pPr>
            <a:endParaRPr sz="1400" dirty="0"/>
          </a:p>
          <a:p>
            <a:pPr marL="547687" marR="0" lvl="0" indent="-380682" algn="l" rtl="0">
              <a:lnSpc>
                <a:spcPct val="90000"/>
              </a:lnSpc>
              <a:spcBef>
                <a:spcPts val="640"/>
              </a:spcBef>
              <a:spcAft>
                <a:spcPts val="0"/>
              </a:spcAft>
              <a:buSzPts val="2400"/>
              <a:buFont typeface="Arial" panose="020B0604020202020204" pitchFamily="34" charset="0"/>
              <a:buChar char="•"/>
            </a:pPr>
            <a:r>
              <a:rPr lang="en-US" sz="2400" b="0" i="0" u="none" dirty="0">
                <a:solidFill>
                  <a:schemeClr val="lt1"/>
                </a:solidFill>
                <a:latin typeface="Book Antiqua"/>
                <a:ea typeface="Book Antiqua"/>
                <a:cs typeface="Book Antiqua"/>
                <a:sym typeface="Book Antiqua"/>
              </a:rPr>
              <a:t>It’s now your Trestle Board for the year</a:t>
            </a:r>
            <a:endParaRPr sz="2400" dirty="0"/>
          </a:p>
          <a:p>
            <a:pPr marL="1211580" marR="0" lvl="0" indent="-342900" algn="l" rtl="0">
              <a:lnSpc>
                <a:spcPct val="90000"/>
              </a:lnSpc>
              <a:spcBef>
                <a:spcPts val="480"/>
              </a:spcBef>
              <a:spcAft>
                <a:spcPts val="0"/>
              </a:spcAft>
              <a:buFont typeface="Arial" panose="020B0604020202020204" pitchFamily="34" charset="0"/>
              <a:buChar char="•"/>
            </a:pPr>
            <a:r>
              <a:rPr lang="en-US" sz="2200" dirty="0"/>
              <a:t>-</a:t>
            </a:r>
            <a:r>
              <a:rPr lang="en-US" sz="2200" b="0" i="0" u="none" strike="noStrike" cap="none" dirty="0">
                <a:solidFill>
                  <a:schemeClr val="lt1"/>
                </a:solidFill>
                <a:latin typeface="Book Antiqua"/>
                <a:ea typeface="Book Antiqua"/>
                <a:cs typeface="Book Antiqua"/>
                <a:sym typeface="Book Antiqua"/>
              </a:rPr>
              <a:t>Does it look and say what you want it to</a:t>
            </a:r>
            <a:endParaRPr sz="2200" dirty="0"/>
          </a:p>
          <a:p>
            <a:pPr marL="1211580" marR="0" lvl="0" indent="-342900" algn="l" rtl="0">
              <a:lnSpc>
                <a:spcPct val="90000"/>
              </a:lnSpc>
              <a:spcBef>
                <a:spcPts val="480"/>
              </a:spcBef>
              <a:spcAft>
                <a:spcPts val="0"/>
              </a:spcAft>
              <a:buFont typeface="Arial" panose="020B0604020202020204" pitchFamily="34" charset="0"/>
              <a:buChar char="•"/>
            </a:pPr>
            <a:r>
              <a:rPr lang="en-US" sz="2200" dirty="0"/>
              <a:t>-</a:t>
            </a:r>
            <a:r>
              <a:rPr lang="en-US" sz="2200" b="0" i="0" u="none" strike="noStrike" cap="none" dirty="0">
                <a:solidFill>
                  <a:schemeClr val="lt1"/>
                </a:solidFill>
                <a:latin typeface="Book Antiqua"/>
                <a:ea typeface="Book Antiqua"/>
                <a:cs typeface="Book Antiqua"/>
                <a:sym typeface="Book Antiqua"/>
              </a:rPr>
              <a:t>Is it readable and well laid out (pictures, articles, etc.)</a:t>
            </a:r>
            <a:endParaRPr sz="2200" b="0" i="0" u="none" strike="noStrike" cap="none" dirty="0">
              <a:solidFill>
                <a:schemeClr val="lt1"/>
              </a:solidFill>
              <a:latin typeface="Book Antiqua"/>
              <a:ea typeface="Book Antiqua"/>
              <a:cs typeface="Book Antiqua"/>
              <a:sym typeface="Book Antiqua"/>
            </a:endParaRPr>
          </a:p>
          <a:p>
            <a:pPr marL="1211580" marR="0" lvl="0" indent="-342900" algn="l" rtl="0">
              <a:lnSpc>
                <a:spcPct val="90000"/>
              </a:lnSpc>
              <a:spcBef>
                <a:spcPts val="480"/>
              </a:spcBef>
              <a:spcAft>
                <a:spcPts val="0"/>
              </a:spcAft>
              <a:buFont typeface="Arial" panose="020B0604020202020204" pitchFamily="34" charset="0"/>
              <a:buChar char="•"/>
            </a:pPr>
            <a:r>
              <a:rPr lang="en-US" sz="2200" dirty="0"/>
              <a:t>-Reminder: The Worshipful Master is to write his own words.</a:t>
            </a:r>
            <a:endParaRPr sz="2200" dirty="0"/>
          </a:p>
          <a:p>
            <a:pPr marL="1154430" marR="0" lvl="0" indent="-285750" algn="l" rtl="0">
              <a:lnSpc>
                <a:spcPct val="90000"/>
              </a:lnSpc>
              <a:spcBef>
                <a:spcPts val="480"/>
              </a:spcBef>
              <a:spcAft>
                <a:spcPts val="0"/>
              </a:spcAft>
              <a:buFont typeface="Arial" panose="020B0604020202020204" pitchFamily="34" charset="0"/>
              <a:buChar char="•"/>
            </a:pPr>
            <a:endParaRPr sz="1500" dirty="0"/>
          </a:p>
          <a:p>
            <a:pPr marL="548640" lvl="0" indent="-381000" algn="l" rtl="0">
              <a:spcBef>
                <a:spcPts val="0"/>
              </a:spcBef>
              <a:spcAft>
                <a:spcPts val="0"/>
              </a:spcAft>
              <a:buSzPts val="2400"/>
              <a:buFont typeface="Arial" panose="020B0604020202020204" pitchFamily="34" charset="0"/>
              <a:buChar char="•"/>
            </a:pPr>
            <a:r>
              <a:rPr lang="en-US" sz="2400" dirty="0"/>
              <a:t>Plan and time your articles early as to give due notice to your membership on upcoming events throughout your community and other Masonic activities.</a:t>
            </a:r>
            <a:endParaRPr sz="2400" dirty="0"/>
          </a:p>
          <a:p>
            <a:pPr marL="547687" lvl="0" indent="-312102" algn="l" rtl="0">
              <a:spcBef>
                <a:spcPts val="480"/>
              </a:spcBef>
              <a:spcAft>
                <a:spcPts val="0"/>
              </a:spcAft>
              <a:buClr>
                <a:srgbClr val="F9F9F9"/>
              </a:buClr>
              <a:buSzPts val="1560"/>
              <a:buFont typeface="Noto Sans Symbols"/>
              <a:buNone/>
            </a:pPr>
            <a:endParaRPr sz="2100" dirty="0"/>
          </a:p>
          <a:p>
            <a:pPr marL="0" marR="0" lvl="0" indent="0" algn="l" rtl="0">
              <a:lnSpc>
                <a:spcPct val="90000"/>
              </a:lnSpc>
              <a:spcBef>
                <a:spcPts val="480"/>
              </a:spcBef>
              <a:spcAft>
                <a:spcPts val="0"/>
              </a:spcAft>
              <a:buNone/>
            </a:pPr>
            <a:endParaRPr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idx="4294967295"/>
          </p:nvPr>
        </p:nvSpPr>
        <p:spPr>
          <a:xfrm>
            <a:off x="457200" y="98113"/>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i="0" u="none" strike="noStrike" cap="none" dirty="0">
                <a:latin typeface="Lucida Sans"/>
                <a:ea typeface="Lucida Sans"/>
                <a:cs typeface="Lucida Sans"/>
                <a:sym typeface="Lucida Sans"/>
              </a:rPr>
              <a:t>Trestle Board</a:t>
            </a:r>
            <a:r>
              <a:rPr lang="en-US" sz="4400" cap="none" dirty="0"/>
              <a:t> Ideas</a:t>
            </a:r>
            <a:endParaRPr lang="en-US" sz="4400" i="0" u="none" strike="noStrike" cap="none" dirty="0">
              <a:latin typeface="Lucida Sans"/>
              <a:ea typeface="Lucida Sans"/>
              <a:cs typeface="Lucida Sans"/>
              <a:sym typeface="Lucida Sans"/>
            </a:endParaRPr>
          </a:p>
        </p:txBody>
      </p:sp>
      <p:sp>
        <p:nvSpPr>
          <p:cNvPr id="122" name="Google Shape;122;p19"/>
          <p:cNvSpPr txBox="1">
            <a:spLocks noGrp="1"/>
          </p:cNvSpPr>
          <p:nvPr>
            <p:ph type="body" idx="1"/>
          </p:nvPr>
        </p:nvSpPr>
        <p:spPr>
          <a:xfrm>
            <a:off x="457200" y="1241124"/>
            <a:ext cx="8229600" cy="5187955"/>
          </a:xfrm>
          <a:prstGeom prst="rect">
            <a:avLst/>
          </a:prstGeom>
          <a:noFill/>
          <a:ln>
            <a:noFill/>
          </a:ln>
        </p:spPr>
        <p:txBody>
          <a:bodyPr spcFirstLastPara="1" wrap="square" lIns="91425" tIns="45700" rIns="91425" bIns="45700" anchor="t" anchorCtr="0">
            <a:noAutofit/>
          </a:bodyPr>
          <a:lstStyle/>
          <a:p>
            <a:pPr marL="547687" marR="0" lvl="0" indent="-367982" algn="l" rtl="0">
              <a:lnSpc>
                <a:spcPct val="100000"/>
              </a:lnSpc>
              <a:spcBef>
                <a:spcPts val="640"/>
              </a:spcBef>
              <a:spcAft>
                <a:spcPts val="0"/>
              </a:spcAft>
              <a:buSzPts val="2200"/>
              <a:buFont typeface="Arial"/>
              <a:buChar char="•"/>
            </a:pPr>
            <a:r>
              <a:rPr lang="en-US" sz="2200" dirty="0"/>
              <a:t>Annual Plan for the year in First article</a:t>
            </a:r>
            <a:endParaRPr sz="2200" dirty="0"/>
          </a:p>
          <a:p>
            <a:pPr marL="547687" marR="0" lvl="0" indent="-367982" algn="l" rtl="0">
              <a:lnSpc>
                <a:spcPct val="100000"/>
              </a:lnSpc>
              <a:spcBef>
                <a:spcPts val="640"/>
              </a:spcBef>
              <a:spcAft>
                <a:spcPts val="0"/>
              </a:spcAft>
              <a:buSzPts val="2200"/>
              <a:buChar char="•"/>
            </a:pPr>
            <a:r>
              <a:rPr lang="en-US" sz="2200" dirty="0"/>
              <a:t>Future important events, to give time for Brethren to plan</a:t>
            </a:r>
            <a:endParaRPr sz="2200" dirty="0"/>
          </a:p>
          <a:p>
            <a:pPr marL="547687" marR="0" lvl="0" indent="-367982" algn="l" rtl="0">
              <a:lnSpc>
                <a:spcPct val="100000"/>
              </a:lnSpc>
              <a:spcBef>
                <a:spcPts val="640"/>
              </a:spcBef>
              <a:spcAft>
                <a:spcPts val="0"/>
              </a:spcAft>
              <a:buSzPts val="2200"/>
              <a:buChar char="•"/>
            </a:pPr>
            <a:r>
              <a:rPr lang="en-US" sz="2200" dirty="0"/>
              <a:t>Recognitions of Masons and Masonic Youth</a:t>
            </a:r>
            <a:endParaRPr sz="2200" dirty="0"/>
          </a:p>
          <a:p>
            <a:pPr marL="547687" marR="0" lvl="0" indent="-367982" algn="l" rtl="0">
              <a:lnSpc>
                <a:spcPct val="100000"/>
              </a:lnSpc>
              <a:spcBef>
                <a:spcPts val="640"/>
              </a:spcBef>
              <a:spcAft>
                <a:spcPts val="0"/>
              </a:spcAft>
              <a:buSzPts val="2200"/>
              <a:buChar char="•"/>
            </a:pPr>
            <a:r>
              <a:rPr lang="en-US" sz="2200" dirty="0"/>
              <a:t>Masonic Education and Workshops</a:t>
            </a:r>
            <a:endParaRPr sz="2200" dirty="0"/>
          </a:p>
          <a:p>
            <a:pPr marL="547687" marR="0" lvl="0" indent="-367982" algn="l" rtl="0">
              <a:lnSpc>
                <a:spcPct val="100000"/>
              </a:lnSpc>
              <a:spcBef>
                <a:spcPts val="640"/>
              </a:spcBef>
              <a:spcAft>
                <a:spcPts val="0"/>
              </a:spcAft>
              <a:buSzPts val="2200"/>
              <a:buChar char="•"/>
            </a:pPr>
            <a:r>
              <a:rPr lang="en-US" sz="2200" dirty="0"/>
              <a:t>Time based events (Independence Day, voting day, etc.)</a:t>
            </a:r>
            <a:endParaRPr sz="2200" dirty="0"/>
          </a:p>
          <a:p>
            <a:pPr marL="547687" marR="0" lvl="0" indent="-367982" algn="l" rtl="0">
              <a:lnSpc>
                <a:spcPct val="100000"/>
              </a:lnSpc>
              <a:spcBef>
                <a:spcPts val="640"/>
              </a:spcBef>
              <a:spcAft>
                <a:spcPts val="0"/>
              </a:spcAft>
              <a:buSzPts val="2200"/>
              <a:buChar char="•"/>
            </a:pPr>
            <a:r>
              <a:rPr lang="en-US" sz="2200" dirty="0"/>
              <a:t>Community Events</a:t>
            </a:r>
            <a:endParaRPr sz="2200" dirty="0"/>
          </a:p>
          <a:p>
            <a:pPr marL="547687" marR="0" lvl="0" indent="-367982" algn="l" rtl="0">
              <a:lnSpc>
                <a:spcPct val="100000"/>
              </a:lnSpc>
              <a:spcBef>
                <a:spcPts val="640"/>
              </a:spcBef>
              <a:spcAft>
                <a:spcPts val="0"/>
              </a:spcAft>
              <a:buSzPts val="2200"/>
              <a:buChar char="•"/>
            </a:pPr>
            <a:r>
              <a:rPr lang="en-US" sz="2200" dirty="0"/>
              <a:t>Allied and Appendant Body Events</a:t>
            </a:r>
            <a:endParaRPr sz="2200" dirty="0"/>
          </a:p>
          <a:p>
            <a:pPr marL="547687" marR="0" lvl="0" indent="-367982" algn="l" rtl="0">
              <a:lnSpc>
                <a:spcPct val="100000"/>
              </a:lnSpc>
              <a:spcBef>
                <a:spcPts val="640"/>
              </a:spcBef>
              <a:spcAft>
                <a:spcPts val="0"/>
              </a:spcAft>
              <a:buSzPts val="2200"/>
              <a:buChar char="•"/>
            </a:pPr>
            <a:r>
              <a:rPr lang="en-US" sz="2200" dirty="0"/>
              <a:t>Additional articles (Wardens and Committees)</a:t>
            </a:r>
            <a:endParaRPr sz="2200" dirty="0"/>
          </a:p>
          <a:p>
            <a:pPr marL="548640" lvl="0" indent="0" algn="l" rtl="0">
              <a:spcBef>
                <a:spcPts val="640"/>
              </a:spcBef>
              <a:spcAft>
                <a:spcPts val="0"/>
              </a:spcAft>
              <a:buNone/>
            </a:pPr>
            <a:r>
              <a:rPr lang="en-US" sz="2300" dirty="0"/>
              <a:t>Remember, there are many ways to get the word out to the Brethren, use what works best for your Lodge and evaluate annually.</a:t>
            </a:r>
            <a:endParaRPr sz="2300" dirty="0"/>
          </a:p>
          <a:p>
            <a:pPr marL="548640" lvl="0" indent="0" algn="l" rtl="0">
              <a:spcBef>
                <a:spcPts val="640"/>
              </a:spcBef>
              <a:spcAft>
                <a:spcPts val="0"/>
              </a:spcAft>
              <a:buNone/>
            </a:pPr>
            <a:r>
              <a:rPr lang="en-US" sz="2300" dirty="0"/>
              <a:t>(Facebook, Twitter, Email, Webpages, etc.)</a:t>
            </a:r>
            <a:endParaRPr sz="2300" dirty="0"/>
          </a:p>
          <a:p>
            <a:pPr marL="0" marR="0" lvl="0" indent="0" algn="l" rtl="0">
              <a:lnSpc>
                <a:spcPct val="100000"/>
              </a:lnSpc>
              <a:spcBef>
                <a:spcPts val="480"/>
              </a:spcBef>
              <a:spcAft>
                <a:spcPts val="0"/>
              </a:spcAft>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cap="none" dirty="0"/>
              <a:t>Questions Or Suggestions?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idx="4294967295"/>
          </p:nvPr>
        </p:nvSpPr>
        <p:spPr>
          <a:xfrm>
            <a:off x="457200" y="76200"/>
            <a:ext cx="8229600" cy="10207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Planning</a:t>
            </a:r>
          </a:p>
        </p:txBody>
      </p:sp>
      <p:sp>
        <p:nvSpPr>
          <p:cNvPr id="92" name="Google Shape;92;p14"/>
          <p:cNvSpPr txBox="1">
            <a:spLocks noGrp="1"/>
          </p:cNvSpPr>
          <p:nvPr>
            <p:ph type="body" idx="1"/>
          </p:nvPr>
        </p:nvSpPr>
        <p:spPr>
          <a:xfrm>
            <a:off x="311085" y="1600200"/>
            <a:ext cx="8375715" cy="4708525"/>
          </a:xfrm>
          <a:prstGeom prst="rect">
            <a:avLst/>
          </a:prstGeom>
          <a:noFill/>
          <a:ln>
            <a:noFill/>
          </a:ln>
        </p:spPr>
        <p:txBody>
          <a:bodyPr spcFirstLastPara="1" wrap="square" lIns="91425" tIns="45700" rIns="91425" bIns="45700" anchor="t" anchorCtr="0">
            <a:noAutofit/>
          </a:bodyPr>
          <a:lstStyle/>
          <a:p>
            <a:pPr marL="547687" marR="0" lvl="0" indent="-411162" algn="l" rtl="0">
              <a:lnSpc>
                <a:spcPct val="100000"/>
              </a:lnSpc>
              <a:spcBef>
                <a:spcPts val="0"/>
              </a:spcBef>
              <a:spcAft>
                <a:spcPts val="0"/>
              </a:spcAft>
              <a:buClr>
                <a:srgbClr val="0D171F"/>
              </a:buClr>
              <a:buSzPts val="2880"/>
              <a:buFont typeface="Arial"/>
              <a:buChar char="•"/>
            </a:pPr>
            <a:r>
              <a:rPr lang="en-US" dirty="0"/>
              <a:t>There is no better way to prepare for your year than by planning your year. Taking the time to organize and be ready to take the helm and govern the lodge forward. Selecting you officers, you committees and making that plan should be first and foremost in the process.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idx="4294967295"/>
          </p:nvPr>
        </p:nvSpPr>
        <p:spPr>
          <a:xfrm>
            <a:off x="457200" y="274638"/>
            <a:ext cx="8229600" cy="73403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i="0" u="none" strike="noStrike" cap="none" dirty="0">
                <a:latin typeface="Lucida Sans"/>
                <a:ea typeface="Lucida Sans"/>
                <a:cs typeface="Lucida Sans"/>
                <a:sym typeface="Lucida Sans"/>
              </a:rPr>
              <a:t>Putting Your Team Together</a:t>
            </a:r>
            <a:endParaRPr sz="4400" dirty="0"/>
          </a:p>
        </p:txBody>
      </p:sp>
      <p:sp>
        <p:nvSpPr>
          <p:cNvPr id="92" name="Google Shape;92;p14"/>
          <p:cNvSpPr txBox="1">
            <a:spLocks noGrp="1"/>
          </p:cNvSpPr>
          <p:nvPr>
            <p:ph type="body" idx="1"/>
          </p:nvPr>
        </p:nvSpPr>
        <p:spPr>
          <a:xfrm>
            <a:off x="457200" y="1263192"/>
            <a:ext cx="8229600" cy="5165888"/>
          </a:xfrm>
          <a:prstGeom prst="rect">
            <a:avLst/>
          </a:prstGeom>
          <a:noFill/>
          <a:ln>
            <a:noFill/>
          </a:ln>
        </p:spPr>
        <p:txBody>
          <a:bodyPr spcFirstLastPara="1" wrap="square" lIns="91425" tIns="45700" rIns="91425" bIns="45700" anchor="t" anchorCtr="0">
            <a:noAutofit/>
          </a:bodyPr>
          <a:lstStyle/>
          <a:p>
            <a:pPr marL="547687" marR="0" lvl="0" indent="-411162" algn="l" rtl="0">
              <a:lnSpc>
                <a:spcPct val="100000"/>
              </a:lnSpc>
              <a:spcBef>
                <a:spcPts val="0"/>
              </a:spcBef>
              <a:spcAft>
                <a:spcPts val="0"/>
              </a:spcAft>
              <a:buSzPts val="2880"/>
              <a:buFont typeface="Arial"/>
              <a:buChar char="•"/>
            </a:pPr>
            <a:r>
              <a:rPr lang="en-US" sz="3200" b="0" i="0" u="none" strike="noStrike" cap="none" dirty="0">
                <a:solidFill>
                  <a:schemeClr val="lt1"/>
                </a:solidFill>
                <a:latin typeface="Book Antiqua"/>
                <a:ea typeface="Book Antiqua"/>
                <a:cs typeface="Book Antiqua"/>
                <a:sym typeface="Book Antiqua"/>
              </a:rPr>
              <a:t>Share with them your vision for the ensuing year</a:t>
            </a:r>
            <a:endParaRPr dirty="0"/>
          </a:p>
          <a:p>
            <a:pPr marL="547687" marR="0" lvl="0" indent="-411162" algn="l" rtl="0">
              <a:lnSpc>
                <a:spcPct val="100000"/>
              </a:lnSpc>
              <a:spcBef>
                <a:spcPts val="640"/>
              </a:spcBef>
              <a:spcAft>
                <a:spcPts val="0"/>
              </a:spcAft>
              <a:buSzPts val="2880"/>
              <a:buFont typeface="Arial"/>
              <a:buChar char="•"/>
            </a:pPr>
            <a:r>
              <a:rPr lang="en-US" sz="3200" b="0" i="0" u="none" strike="noStrike" cap="none" dirty="0">
                <a:solidFill>
                  <a:schemeClr val="lt1"/>
                </a:solidFill>
                <a:latin typeface="Book Antiqua"/>
                <a:ea typeface="Book Antiqua"/>
                <a:cs typeface="Book Antiqua"/>
                <a:sym typeface="Book Antiqua"/>
              </a:rPr>
              <a:t>Ask for their assistance</a:t>
            </a:r>
            <a:endParaRPr dirty="0"/>
          </a:p>
          <a:p>
            <a:pPr marL="547687" marR="0" lvl="0" indent="-411162" algn="l" rtl="0">
              <a:lnSpc>
                <a:spcPct val="100000"/>
              </a:lnSpc>
              <a:spcBef>
                <a:spcPts val="640"/>
              </a:spcBef>
              <a:spcAft>
                <a:spcPts val="0"/>
              </a:spcAft>
              <a:buSzPts val="2880"/>
              <a:buFont typeface="Arial"/>
              <a:buChar char="•"/>
            </a:pPr>
            <a:r>
              <a:rPr lang="en-US" sz="3200" b="0" i="0" u="none" strike="noStrike" cap="none" dirty="0">
                <a:solidFill>
                  <a:schemeClr val="lt1"/>
                </a:solidFill>
                <a:latin typeface="Book Antiqua"/>
                <a:ea typeface="Book Antiqua"/>
                <a:cs typeface="Book Antiqua"/>
                <a:sym typeface="Book Antiqua"/>
              </a:rPr>
              <a:t>Be excited</a:t>
            </a:r>
            <a:endParaRPr sz="3200" b="0" i="0" u="none" strike="noStrike" cap="none" dirty="0">
              <a:solidFill>
                <a:schemeClr val="lt1"/>
              </a:solidFill>
              <a:latin typeface="Book Antiqua"/>
              <a:ea typeface="Book Antiqua"/>
              <a:cs typeface="Book Antiqua"/>
              <a:sym typeface="Book Antiqua"/>
            </a:endParaRPr>
          </a:p>
          <a:p>
            <a:pPr marL="547687" marR="0" lvl="0" indent="-411162" algn="l" rtl="0">
              <a:lnSpc>
                <a:spcPct val="100000"/>
              </a:lnSpc>
              <a:spcBef>
                <a:spcPts val="640"/>
              </a:spcBef>
              <a:spcAft>
                <a:spcPts val="0"/>
              </a:spcAft>
              <a:buSzPts val="2880"/>
              <a:buChar char="•"/>
            </a:pPr>
            <a:r>
              <a:rPr lang="en-US" dirty="0"/>
              <a:t>Be optimistic</a:t>
            </a:r>
            <a:endParaRPr dirty="0"/>
          </a:p>
          <a:p>
            <a:pPr marL="547687" marR="0" lvl="0" indent="-411162" algn="l" rtl="0">
              <a:lnSpc>
                <a:spcPct val="100000"/>
              </a:lnSpc>
              <a:spcBef>
                <a:spcPts val="640"/>
              </a:spcBef>
              <a:spcAft>
                <a:spcPts val="0"/>
              </a:spcAft>
              <a:buSzPts val="2880"/>
              <a:buFont typeface="Arial"/>
              <a:buChar char="•"/>
            </a:pPr>
            <a:r>
              <a:rPr lang="en-US" sz="3200" b="0" i="0" u="none" strike="noStrike" cap="none" dirty="0">
                <a:solidFill>
                  <a:schemeClr val="lt1"/>
                </a:solidFill>
                <a:latin typeface="Book Antiqua"/>
                <a:ea typeface="Book Antiqua"/>
                <a:cs typeface="Book Antiqua"/>
                <a:sym typeface="Book Antiqua"/>
              </a:rPr>
              <a:t>Set an example with a Positive Mental Attitude</a:t>
            </a:r>
            <a:endParaRPr dirty="0"/>
          </a:p>
          <a:p>
            <a:pPr marL="547687" marR="0" lvl="0" indent="-411162" algn="l" rtl="0">
              <a:lnSpc>
                <a:spcPct val="100000"/>
              </a:lnSpc>
              <a:spcBef>
                <a:spcPts val="640"/>
              </a:spcBef>
              <a:spcAft>
                <a:spcPts val="0"/>
              </a:spcAft>
              <a:buSzPts val="2880"/>
              <a:buFont typeface="Arial"/>
              <a:buChar char="•"/>
            </a:pPr>
            <a:r>
              <a:rPr lang="en-US" dirty="0"/>
              <a:t>Communicate your </a:t>
            </a:r>
            <a:r>
              <a:rPr lang="en-US" sz="3200" b="0" i="0" u="none" strike="noStrike" cap="none" dirty="0">
                <a:solidFill>
                  <a:schemeClr val="lt1"/>
                </a:solidFill>
                <a:latin typeface="Book Antiqua"/>
                <a:ea typeface="Book Antiqua"/>
                <a:cs typeface="Book Antiqua"/>
                <a:sym typeface="Book Antiqua"/>
              </a:rPr>
              <a:t>expectations</a:t>
            </a:r>
            <a:endParaRPr dirty="0"/>
          </a:p>
          <a:p>
            <a:pPr marL="547687" marR="0" lvl="0" indent="-411162" algn="l" rtl="0">
              <a:lnSpc>
                <a:spcPct val="100000"/>
              </a:lnSpc>
              <a:spcBef>
                <a:spcPts val="640"/>
              </a:spcBef>
              <a:spcAft>
                <a:spcPts val="0"/>
              </a:spcAft>
              <a:buSzPts val="2880"/>
              <a:buFont typeface="Arial"/>
              <a:buChar char="•"/>
            </a:pPr>
            <a:r>
              <a:rPr lang="en-US" sz="3200" b="0" i="0" u="none" strike="noStrike" cap="none" dirty="0">
                <a:solidFill>
                  <a:schemeClr val="lt1"/>
                </a:solidFill>
                <a:latin typeface="Book Antiqua"/>
                <a:ea typeface="Book Antiqua"/>
                <a:cs typeface="Book Antiqua"/>
                <a:sym typeface="Book Antiqua"/>
              </a:rPr>
              <a:t>Support/Stand by your officers</a:t>
            </a:r>
            <a:endParaRPr dirty="0"/>
          </a:p>
        </p:txBody>
      </p:sp>
    </p:spTree>
    <p:extLst>
      <p:ext uri="{BB962C8B-B14F-4D97-AF65-F5344CB8AC3E}">
        <p14:creationId xmlns:p14="http://schemas.microsoft.com/office/powerpoint/2010/main" val="1650029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idx="4294967295"/>
          </p:nvPr>
        </p:nvSpPr>
        <p:spPr>
          <a:xfrm>
            <a:off x="457200" y="76200"/>
            <a:ext cx="8229600" cy="7921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i="0" u="none" strike="noStrike" cap="none" dirty="0">
                <a:latin typeface="Lucida Sans"/>
                <a:ea typeface="Lucida Sans"/>
                <a:cs typeface="Lucida Sans"/>
                <a:sym typeface="Lucida Sans"/>
              </a:rPr>
              <a:t>Committees</a:t>
            </a:r>
            <a:endParaRPr dirty="0"/>
          </a:p>
        </p:txBody>
      </p:sp>
      <p:sp>
        <p:nvSpPr>
          <p:cNvPr id="98" name="Google Shape;98;p15"/>
          <p:cNvSpPr txBox="1">
            <a:spLocks noGrp="1"/>
          </p:cNvSpPr>
          <p:nvPr>
            <p:ph type="body" idx="1"/>
          </p:nvPr>
        </p:nvSpPr>
        <p:spPr>
          <a:xfrm>
            <a:off x="487017" y="884583"/>
            <a:ext cx="8229600" cy="5615608"/>
          </a:xfrm>
          <a:prstGeom prst="rect">
            <a:avLst/>
          </a:prstGeom>
          <a:noFill/>
          <a:ln>
            <a:noFill/>
          </a:ln>
        </p:spPr>
        <p:txBody>
          <a:bodyPr spcFirstLastPara="1" wrap="square" lIns="91425" tIns="45700" rIns="91425" bIns="45700" anchor="t" anchorCtr="0">
            <a:noAutofit/>
          </a:bodyPr>
          <a:lstStyle/>
          <a:p>
            <a:pPr marL="548640" lvl="0" indent="-381000" algn="l" rtl="0">
              <a:spcBef>
                <a:spcPts val="640"/>
              </a:spcBef>
              <a:spcAft>
                <a:spcPts val="0"/>
              </a:spcAft>
              <a:buSzPts val="2400"/>
              <a:buFont typeface="Arial" panose="020B0604020202020204" pitchFamily="34" charset="0"/>
              <a:buChar char="•"/>
            </a:pPr>
            <a:r>
              <a:rPr lang="en-US" sz="2200" dirty="0"/>
              <a:t>The Worshipful Master is responsible for appointing the members of the Committees when those members are not specified by the Digest of Masonic Law. </a:t>
            </a:r>
          </a:p>
          <a:p>
            <a:pPr marL="548640" lvl="0" indent="-381000" algn="l" rtl="0">
              <a:spcBef>
                <a:spcPts val="640"/>
              </a:spcBef>
              <a:spcAft>
                <a:spcPts val="0"/>
              </a:spcAft>
              <a:buSzPts val="2400"/>
              <a:buFont typeface="Arial" panose="020B0604020202020204" pitchFamily="34" charset="0"/>
              <a:buChar char="•"/>
            </a:pPr>
            <a:endParaRPr lang="en-US" sz="2200" dirty="0"/>
          </a:p>
          <a:p>
            <a:pPr marL="548640" lvl="0" indent="-381000" algn="l" rtl="0">
              <a:spcBef>
                <a:spcPts val="640"/>
              </a:spcBef>
              <a:spcAft>
                <a:spcPts val="0"/>
              </a:spcAft>
              <a:buSzPts val="2400"/>
              <a:buFont typeface="Arial" panose="020B0604020202020204" pitchFamily="34" charset="0"/>
              <a:buChar char="•"/>
            </a:pPr>
            <a:r>
              <a:rPr lang="en-US" sz="2200" dirty="0"/>
              <a:t>Seven committees are required by the Digest (Chapter 24.05, Section 10.01) Finance, Vigilance, Petitions, Masonic Education, Board of Relief, Charity and Lodge Property</a:t>
            </a:r>
            <a:endParaRPr sz="2200" dirty="0"/>
          </a:p>
          <a:p>
            <a:pPr marL="891540" marR="0" lvl="0" indent="-342900" algn="l" rtl="0">
              <a:lnSpc>
                <a:spcPct val="100000"/>
              </a:lnSpc>
              <a:spcBef>
                <a:spcPts val="0"/>
              </a:spcBef>
              <a:spcAft>
                <a:spcPts val="0"/>
              </a:spcAft>
              <a:buFont typeface="Arial" panose="020B0604020202020204" pitchFamily="34" charset="0"/>
              <a:buChar char="•"/>
            </a:pPr>
            <a:endParaRPr sz="2200" dirty="0"/>
          </a:p>
          <a:p>
            <a:pPr marL="547687" marR="0" lvl="0" indent="-380682" algn="l" rtl="0">
              <a:lnSpc>
                <a:spcPct val="100000"/>
              </a:lnSpc>
              <a:spcBef>
                <a:spcPts val="0"/>
              </a:spcBef>
              <a:spcAft>
                <a:spcPts val="0"/>
              </a:spcAft>
              <a:buSzPts val="2400"/>
              <a:buFont typeface="Arial" panose="020B0604020202020204" pitchFamily="34" charset="0"/>
              <a:buChar char="•"/>
            </a:pPr>
            <a:r>
              <a:rPr lang="en-US" sz="2200" b="0" i="0" u="none" strike="noStrike" cap="none" dirty="0">
                <a:solidFill>
                  <a:schemeClr val="lt1"/>
                </a:solidFill>
                <a:latin typeface="Book Antiqua"/>
                <a:ea typeface="Book Antiqua"/>
                <a:cs typeface="Book Antiqua"/>
                <a:sym typeface="Book Antiqua"/>
              </a:rPr>
              <a:t>Each Lodge may have additional committees specific to the needs of their lodge, ones above and beyond those 7, </a:t>
            </a:r>
            <a:r>
              <a:rPr lang="en-US" sz="2200" dirty="0"/>
              <a:t>a few examples:</a:t>
            </a:r>
          </a:p>
          <a:p>
            <a:pPr marL="547687" marR="0" lvl="0" indent="-380682" algn="l" rtl="0">
              <a:lnSpc>
                <a:spcPct val="100000"/>
              </a:lnSpc>
              <a:spcBef>
                <a:spcPts val="0"/>
              </a:spcBef>
              <a:spcAft>
                <a:spcPts val="0"/>
              </a:spcAft>
              <a:buSzPts val="2400"/>
              <a:buFont typeface="Arial" panose="020B0604020202020204" pitchFamily="34" charset="0"/>
              <a:buChar char="•"/>
            </a:pPr>
            <a:endParaRPr lang="en-US" sz="2200" dirty="0"/>
          </a:p>
          <a:p>
            <a:pPr marL="547687" marR="0" lvl="0" indent="-380682" algn="l" rtl="0">
              <a:lnSpc>
                <a:spcPct val="100000"/>
              </a:lnSpc>
              <a:spcBef>
                <a:spcPts val="0"/>
              </a:spcBef>
              <a:spcAft>
                <a:spcPts val="0"/>
              </a:spcAft>
              <a:buSzPts val="2400"/>
              <a:buFont typeface="Arial" panose="020B0604020202020204" pitchFamily="34" charset="0"/>
              <a:buChar char="•"/>
            </a:pPr>
            <a:r>
              <a:rPr lang="en-US" sz="2200" dirty="0"/>
              <a:t> </a:t>
            </a:r>
            <a:r>
              <a:rPr lang="en-US" sz="2200" b="0" i="0" u="none" strike="noStrike" cap="none" dirty="0">
                <a:solidFill>
                  <a:schemeClr val="lt1"/>
                </a:solidFill>
                <a:latin typeface="Book Antiqua"/>
                <a:ea typeface="Book Antiqua"/>
                <a:cs typeface="Book Antiqua"/>
                <a:sym typeface="Book Antiqua"/>
              </a:rPr>
              <a:t>Billboard/Sign Committee, Membership Development</a:t>
            </a:r>
            <a:endParaRPr lang="en-US" sz="2200" dirty="0"/>
          </a:p>
          <a:p>
            <a:pPr marL="547687" marR="0" lvl="0" indent="-380682" algn="l" rtl="0">
              <a:lnSpc>
                <a:spcPct val="100000"/>
              </a:lnSpc>
              <a:spcBef>
                <a:spcPts val="0"/>
              </a:spcBef>
              <a:spcAft>
                <a:spcPts val="0"/>
              </a:spcAft>
              <a:buSzPts val="2400"/>
              <a:buFont typeface="Arial" panose="020B0604020202020204" pitchFamily="34" charset="0"/>
              <a:buChar char="•"/>
            </a:pPr>
            <a:r>
              <a:rPr lang="en-US" sz="2200" b="0" i="0" u="none" strike="noStrike" cap="none" dirty="0">
                <a:solidFill>
                  <a:schemeClr val="lt1"/>
                </a:solidFill>
                <a:latin typeface="Book Antiqua"/>
                <a:ea typeface="Book Antiqua"/>
                <a:cs typeface="Book Antiqua"/>
                <a:sym typeface="Book Antiqua"/>
              </a:rPr>
              <a:t> </a:t>
            </a:r>
            <a:r>
              <a:rPr lang="en-US" sz="2200" dirty="0"/>
              <a:t>Breakfast Committee, Rental Committee, Child ID</a:t>
            </a:r>
            <a:endParaRPr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2"/>
          <p:cNvSpPr txBox="1">
            <a:spLocks noGrp="1"/>
          </p:cNvSpPr>
          <p:nvPr>
            <p:ph type="title" idx="4294967295"/>
          </p:nvPr>
        </p:nvSpPr>
        <p:spPr>
          <a:xfrm>
            <a:off x="457200" y="152400"/>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Meetings Suggested </a:t>
            </a:r>
            <a:br>
              <a:rPr lang="en-US" sz="4400" cap="none" dirty="0"/>
            </a:br>
            <a:r>
              <a:rPr lang="en-US" sz="4400" cap="none" dirty="0"/>
              <a:t>Order Of Business</a:t>
            </a:r>
            <a:endParaRPr lang="en-US" sz="4400" i="0" u="none" strike="noStrike" cap="none" dirty="0">
              <a:latin typeface="Lucida Sans"/>
              <a:ea typeface="Lucida Sans"/>
              <a:cs typeface="Lucida Sans"/>
              <a:sym typeface="Lucida Sans"/>
            </a:endParaRPr>
          </a:p>
        </p:txBody>
      </p:sp>
      <p:sp>
        <p:nvSpPr>
          <p:cNvPr id="140" name="Google Shape;140;p22"/>
          <p:cNvSpPr txBox="1">
            <a:spLocks noGrp="1"/>
          </p:cNvSpPr>
          <p:nvPr>
            <p:ph type="body" idx="1"/>
          </p:nvPr>
        </p:nvSpPr>
        <p:spPr>
          <a:xfrm>
            <a:off x="457200" y="1475721"/>
            <a:ext cx="8229600" cy="5077479"/>
          </a:xfrm>
          <a:prstGeom prst="rect">
            <a:avLst/>
          </a:prstGeom>
          <a:noFill/>
          <a:ln>
            <a:noFill/>
          </a:ln>
        </p:spPr>
        <p:txBody>
          <a:bodyPr spcFirstLastPara="1" wrap="square" lIns="91425" tIns="45700" rIns="91425" bIns="45700" anchor="t" anchorCtr="0">
            <a:noAutofit/>
          </a:bodyPr>
          <a:lstStyle/>
          <a:p>
            <a:pPr marL="548640" marR="0" lvl="0" indent="0" algn="ctr" rtl="0">
              <a:lnSpc>
                <a:spcPct val="90000"/>
              </a:lnSpc>
              <a:spcBef>
                <a:spcPts val="0"/>
              </a:spcBef>
              <a:spcAft>
                <a:spcPts val="0"/>
              </a:spcAft>
              <a:buNone/>
            </a:pPr>
            <a:r>
              <a:rPr lang="en-US" sz="2800" dirty="0"/>
              <a:t>You will find this suggested order of Business in the Blue Monitor on Page 19</a:t>
            </a:r>
          </a:p>
          <a:p>
            <a:pPr marL="548640" marR="0" lvl="0" indent="0" algn="ctr" rtl="0">
              <a:lnSpc>
                <a:spcPct val="90000"/>
              </a:lnSpc>
              <a:spcBef>
                <a:spcPts val="0"/>
              </a:spcBef>
              <a:spcAft>
                <a:spcPts val="0"/>
              </a:spcAft>
              <a:buNone/>
            </a:pPr>
            <a:endParaRPr sz="2800" dirty="0"/>
          </a:p>
          <a:p>
            <a:pPr marL="457200" marR="0" lvl="0" indent="-381000" algn="l" rtl="0">
              <a:lnSpc>
                <a:spcPct val="90000"/>
              </a:lnSpc>
              <a:spcBef>
                <a:spcPts val="480"/>
              </a:spcBef>
              <a:spcAft>
                <a:spcPts val="0"/>
              </a:spcAft>
              <a:buSzPts val="2400"/>
              <a:buChar char="•"/>
            </a:pPr>
            <a:r>
              <a:rPr lang="en-US" sz="2400" b="0" i="0" u="none" strike="noStrike" cap="none" dirty="0">
                <a:solidFill>
                  <a:schemeClr val="lt1"/>
                </a:solidFill>
                <a:latin typeface="Book Antiqua"/>
                <a:ea typeface="Book Antiqua"/>
                <a:cs typeface="Book Antiqua"/>
                <a:sym typeface="Book Antiqua"/>
              </a:rPr>
              <a:t>Flag Ceremony (before opening the Lodge) Optional </a:t>
            </a:r>
            <a:endParaRPr dirty="0"/>
          </a:p>
          <a:p>
            <a:pPr marL="457200" marR="0" lvl="0" indent="-381000" algn="l" rtl="0">
              <a:lnSpc>
                <a:spcPct val="90000"/>
              </a:lnSpc>
              <a:spcBef>
                <a:spcPts val="0"/>
              </a:spcBef>
              <a:spcAft>
                <a:spcPts val="0"/>
              </a:spcAft>
              <a:buSzPts val="2400"/>
              <a:buChar char="•"/>
            </a:pPr>
            <a:r>
              <a:rPr lang="en-US" sz="2400" b="0" i="0" u="none" strike="noStrike" cap="none" dirty="0">
                <a:solidFill>
                  <a:schemeClr val="lt1"/>
                </a:solidFill>
                <a:latin typeface="Book Antiqua"/>
                <a:ea typeface="Book Antiqua"/>
                <a:cs typeface="Book Antiqua"/>
                <a:sym typeface="Book Antiqua"/>
              </a:rPr>
              <a:t>Reading minutes for information and final adoption</a:t>
            </a:r>
            <a:endParaRPr dirty="0"/>
          </a:p>
          <a:p>
            <a:pPr marL="457200" marR="0" lvl="0" indent="-381000" algn="l" rtl="0">
              <a:lnSpc>
                <a:spcPct val="90000"/>
              </a:lnSpc>
              <a:spcBef>
                <a:spcPts val="0"/>
              </a:spcBef>
              <a:spcAft>
                <a:spcPts val="0"/>
              </a:spcAft>
              <a:buSzPts val="2400"/>
              <a:buChar char="•"/>
            </a:pPr>
            <a:r>
              <a:rPr lang="en-US" sz="2400" b="0" i="0" u="none" strike="noStrike" cap="none" dirty="0">
                <a:solidFill>
                  <a:schemeClr val="lt1"/>
                </a:solidFill>
                <a:latin typeface="Book Antiqua"/>
                <a:ea typeface="Book Antiqua"/>
                <a:cs typeface="Book Antiqua"/>
                <a:sym typeface="Book Antiqua"/>
              </a:rPr>
              <a:t>Report of the Master on the business before the Lodge</a:t>
            </a:r>
            <a:endParaRPr sz="2400" b="0" i="0" u="none" strike="noStrike" cap="none" dirty="0">
              <a:solidFill>
                <a:schemeClr val="lt1"/>
              </a:solidFill>
              <a:latin typeface="Book Antiqua"/>
              <a:ea typeface="Book Antiqua"/>
              <a:cs typeface="Book Antiqua"/>
              <a:sym typeface="Book Antiqua"/>
            </a:endParaRPr>
          </a:p>
          <a:p>
            <a:pPr marL="457200" marR="0" lvl="0" indent="-381000" algn="l" rtl="0">
              <a:lnSpc>
                <a:spcPct val="90000"/>
              </a:lnSpc>
              <a:spcBef>
                <a:spcPts val="0"/>
              </a:spcBef>
              <a:spcAft>
                <a:spcPts val="0"/>
              </a:spcAft>
              <a:buSzPts val="2400"/>
              <a:buChar char="•"/>
            </a:pPr>
            <a:r>
              <a:rPr lang="en-US" sz="2400" b="0" i="0" u="none" strike="noStrike" cap="none" dirty="0">
                <a:solidFill>
                  <a:schemeClr val="lt1"/>
                </a:solidFill>
                <a:latin typeface="Book Antiqua"/>
                <a:ea typeface="Book Antiqua"/>
                <a:cs typeface="Book Antiqua"/>
                <a:sym typeface="Book Antiqua"/>
              </a:rPr>
              <a:t>Reports of sickness and distress</a:t>
            </a:r>
            <a:endParaRPr dirty="0"/>
          </a:p>
          <a:p>
            <a:pPr marL="457200" marR="0" lvl="0" indent="-381000" algn="l" rtl="0">
              <a:lnSpc>
                <a:spcPct val="90000"/>
              </a:lnSpc>
              <a:spcBef>
                <a:spcPts val="0"/>
              </a:spcBef>
              <a:spcAft>
                <a:spcPts val="0"/>
              </a:spcAft>
              <a:buSzPts val="2400"/>
              <a:buChar char="•"/>
            </a:pPr>
            <a:r>
              <a:rPr lang="en-US" sz="2400" b="0" i="0" u="none" strike="noStrike" cap="none" dirty="0">
                <a:solidFill>
                  <a:schemeClr val="lt1"/>
                </a:solidFill>
                <a:latin typeface="Book Antiqua"/>
                <a:ea typeface="Book Antiqua"/>
                <a:cs typeface="Book Antiqua"/>
                <a:sym typeface="Book Antiqua"/>
              </a:rPr>
              <a:t>Reports of petitions filed with the Secretary</a:t>
            </a:r>
            <a:endParaRPr dirty="0"/>
          </a:p>
          <a:p>
            <a:pPr marL="457200" marR="0" lvl="0" indent="-381000" algn="l" rtl="0">
              <a:lnSpc>
                <a:spcPct val="90000"/>
              </a:lnSpc>
              <a:spcBef>
                <a:spcPts val="0"/>
              </a:spcBef>
              <a:spcAft>
                <a:spcPts val="0"/>
              </a:spcAft>
              <a:buSzPts val="2400"/>
              <a:buChar char="•"/>
            </a:pPr>
            <a:r>
              <a:rPr lang="en-US" sz="2400" b="0" i="0" u="none" strike="noStrike" cap="none" dirty="0">
                <a:solidFill>
                  <a:schemeClr val="lt1"/>
                </a:solidFill>
                <a:latin typeface="Book Antiqua"/>
                <a:ea typeface="Book Antiqua"/>
                <a:cs typeface="Book Antiqua"/>
                <a:sym typeface="Book Antiqua"/>
              </a:rPr>
              <a:t>Reference of petitions to the Committees</a:t>
            </a:r>
            <a:endParaRPr dirty="0"/>
          </a:p>
          <a:p>
            <a:pPr marL="457200" marR="0" lvl="0" indent="-381000" algn="l" rtl="0">
              <a:lnSpc>
                <a:spcPct val="90000"/>
              </a:lnSpc>
              <a:spcBef>
                <a:spcPts val="0"/>
              </a:spcBef>
              <a:spcAft>
                <a:spcPts val="0"/>
              </a:spcAft>
              <a:buSzPts val="2400"/>
              <a:buChar char="•"/>
            </a:pPr>
            <a:r>
              <a:rPr lang="en-US" sz="2400" b="0" i="0" u="none" strike="noStrike" cap="none" dirty="0">
                <a:solidFill>
                  <a:schemeClr val="lt1"/>
                </a:solidFill>
                <a:latin typeface="Book Antiqua"/>
                <a:ea typeface="Book Antiqua"/>
                <a:cs typeface="Book Antiqua"/>
                <a:sym typeface="Book Antiqua"/>
              </a:rPr>
              <a:t>Balloting</a:t>
            </a:r>
            <a:endParaRPr dirty="0"/>
          </a:p>
          <a:p>
            <a:pPr marL="457200" marR="0" lvl="0" indent="-381000" algn="l" rtl="0">
              <a:lnSpc>
                <a:spcPct val="90000"/>
              </a:lnSpc>
              <a:spcBef>
                <a:spcPts val="0"/>
              </a:spcBef>
              <a:spcAft>
                <a:spcPts val="0"/>
              </a:spcAft>
              <a:buSzPts val="2400"/>
              <a:buChar char="•"/>
            </a:pPr>
            <a:r>
              <a:rPr lang="en-US" sz="2400" b="0" i="0" u="none" strike="noStrike" cap="none" dirty="0">
                <a:solidFill>
                  <a:schemeClr val="lt1"/>
                </a:solidFill>
                <a:latin typeface="Book Antiqua"/>
                <a:ea typeface="Book Antiqua"/>
                <a:cs typeface="Book Antiqua"/>
                <a:sym typeface="Book Antiqua"/>
              </a:rPr>
              <a:t>Reports on Special Committees</a:t>
            </a:r>
          </a:p>
          <a:p>
            <a:pPr marL="457200" marR="0" lvl="0" indent="-381000" algn="l" rtl="0">
              <a:lnSpc>
                <a:spcPct val="90000"/>
              </a:lnSpc>
              <a:spcBef>
                <a:spcPts val="0"/>
              </a:spcBef>
              <a:spcAft>
                <a:spcPts val="0"/>
              </a:spcAft>
              <a:buSzPts val="2400"/>
              <a:buChar char="•"/>
            </a:pPr>
            <a:r>
              <a:rPr lang="en-US" sz="2400" dirty="0"/>
              <a:t>Unfinished Business</a:t>
            </a:r>
            <a:endParaRPr dirty="0"/>
          </a:p>
          <a:p>
            <a:pPr marL="457200" marR="0" lvl="0" indent="-381000" algn="l" rtl="0">
              <a:lnSpc>
                <a:spcPct val="90000"/>
              </a:lnSpc>
              <a:spcBef>
                <a:spcPts val="0"/>
              </a:spcBef>
              <a:spcAft>
                <a:spcPts val="0"/>
              </a:spcAft>
              <a:buSzPts val="2400"/>
              <a:buChar char="•"/>
            </a:pPr>
            <a:r>
              <a:rPr lang="en-US" sz="2400" b="0" i="0" u="none" strike="noStrike" cap="none" dirty="0">
                <a:solidFill>
                  <a:schemeClr val="lt1"/>
                </a:solidFill>
                <a:latin typeface="Book Antiqua"/>
                <a:ea typeface="Book Antiqua"/>
                <a:cs typeface="Book Antiqua"/>
                <a:sym typeface="Book Antiqua"/>
              </a:rPr>
              <a:t>General business and work</a:t>
            </a:r>
          </a:p>
          <a:p>
            <a:pPr marL="457200" marR="0" lvl="0" indent="-381000" algn="l" rtl="0">
              <a:lnSpc>
                <a:spcPct val="90000"/>
              </a:lnSpc>
              <a:spcBef>
                <a:spcPts val="0"/>
              </a:spcBef>
              <a:spcAft>
                <a:spcPts val="0"/>
              </a:spcAft>
              <a:buSzPts val="2400"/>
              <a:buChar char="•"/>
            </a:pPr>
            <a:r>
              <a:rPr lang="en-US" sz="2400" dirty="0"/>
              <a:t>Reading of Minutes for approval before closing. </a:t>
            </a:r>
            <a:endParaRPr sz="2400" b="0" i="0" u="none" strike="noStrike" cap="none" dirty="0">
              <a:solidFill>
                <a:schemeClr val="lt1"/>
              </a:solidFill>
              <a:latin typeface="Book Antiqua"/>
              <a:ea typeface="Book Antiqua"/>
              <a:cs typeface="Book Antiqua"/>
              <a:sym typeface="Book Antiqu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a:spLocks noGrp="1"/>
          </p:cNvSpPr>
          <p:nvPr>
            <p:ph type="title" idx="4294967295"/>
          </p:nvPr>
        </p:nvSpPr>
        <p:spPr>
          <a:xfrm>
            <a:off x="457200" y="192275"/>
            <a:ext cx="8229600" cy="4173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i="0" u="none" strike="noStrike" cap="none" dirty="0">
                <a:latin typeface="Lucida Sans"/>
                <a:ea typeface="Lucida Sans"/>
                <a:cs typeface="Lucida Sans"/>
                <a:sym typeface="Lucida Sans"/>
              </a:rPr>
              <a:t>Lodge Meeting</a:t>
            </a:r>
            <a:endParaRPr sz="4400" i="0" u="none" strike="noStrike" cap="none" dirty="0">
              <a:latin typeface="Lucida Sans"/>
              <a:ea typeface="Lucida Sans"/>
              <a:cs typeface="Lucida Sans"/>
              <a:sym typeface="Lucida Sans"/>
            </a:endParaRPr>
          </a:p>
        </p:txBody>
      </p:sp>
      <p:sp>
        <p:nvSpPr>
          <p:cNvPr id="134" name="Google Shape;134;p21"/>
          <p:cNvSpPr txBox="1">
            <a:spLocks noGrp="1"/>
          </p:cNvSpPr>
          <p:nvPr>
            <p:ph type="body" idx="1"/>
          </p:nvPr>
        </p:nvSpPr>
        <p:spPr>
          <a:xfrm>
            <a:off x="116099" y="944252"/>
            <a:ext cx="8782803" cy="5304148"/>
          </a:xfrm>
          <a:prstGeom prst="rect">
            <a:avLst/>
          </a:prstGeom>
          <a:noFill/>
          <a:ln>
            <a:noFill/>
          </a:ln>
        </p:spPr>
        <p:txBody>
          <a:bodyPr spcFirstLastPara="1" wrap="square" lIns="91425" tIns="45700" rIns="91425" bIns="45700" anchor="t" anchorCtr="0">
            <a:noAutofit/>
          </a:bodyPr>
          <a:lstStyle/>
          <a:p>
            <a:pPr marL="548640" marR="0" lvl="0" indent="0" algn="ctr" rtl="0">
              <a:lnSpc>
                <a:spcPct val="100000"/>
              </a:lnSpc>
              <a:spcBef>
                <a:spcPts val="0"/>
              </a:spcBef>
              <a:spcAft>
                <a:spcPts val="0"/>
              </a:spcAft>
              <a:buNone/>
            </a:pPr>
            <a:r>
              <a:rPr lang="en-US" sz="2400" b="1" u="sng" dirty="0"/>
              <a:t>Punctuality is important, start on time. P</a:t>
            </a:r>
            <a:r>
              <a:rPr lang="en-US" sz="2400" b="1" i="0" u="sng" dirty="0">
                <a:solidFill>
                  <a:schemeClr val="lt1"/>
                </a:solidFill>
                <a:latin typeface="Book Antiqua"/>
                <a:ea typeface="Book Antiqua"/>
                <a:cs typeface="Book Antiqua"/>
                <a:sym typeface="Book Antiqua"/>
              </a:rPr>
              <a:t>lan and </a:t>
            </a:r>
            <a:r>
              <a:rPr lang="en-US" sz="2400" b="1" u="sng" dirty="0"/>
              <a:t>keep</a:t>
            </a:r>
            <a:r>
              <a:rPr lang="en-US" sz="2400" b="1" i="0" u="sng" dirty="0">
                <a:solidFill>
                  <a:schemeClr val="lt1"/>
                </a:solidFill>
                <a:latin typeface="Book Antiqua"/>
                <a:ea typeface="Book Antiqua"/>
                <a:cs typeface="Book Antiqua"/>
                <a:sym typeface="Book Antiqua"/>
              </a:rPr>
              <a:t> to the meetings agenda which </a:t>
            </a:r>
            <a:r>
              <a:rPr lang="en-US" sz="2400" b="1" i="0" u="sng" strike="noStrike" cap="none" dirty="0">
                <a:solidFill>
                  <a:schemeClr val="lt1"/>
                </a:solidFill>
                <a:latin typeface="Book Antiqua"/>
                <a:ea typeface="Book Antiqua"/>
                <a:cs typeface="Book Antiqua"/>
                <a:sym typeface="Book Antiqua"/>
              </a:rPr>
              <a:t>provides the </a:t>
            </a:r>
            <a:r>
              <a:rPr lang="en-US" sz="2400" b="1" u="sng" dirty="0"/>
              <a:t>C</a:t>
            </a:r>
            <a:r>
              <a:rPr lang="en-US" sz="2400" b="1" i="0" u="sng" strike="noStrike" cap="none" dirty="0">
                <a:solidFill>
                  <a:schemeClr val="lt1"/>
                </a:solidFill>
                <a:latin typeface="Book Antiqua"/>
                <a:ea typeface="Book Antiqua"/>
                <a:cs typeface="Book Antiqua"/>
                <a:sym typeface="Book Antiqua"/>
              </a:rPr>
              <a:t>raft with an expectation of consistency</a:t>
            </a:r>
            <a:r>
              <a:rPr lang="en-US" sz="2400" b="1" u="sng" dirty="0"/>
              <a:t>.</a:t>
            </a:r>
          </a:p>
          <a:p>
            <a:pPr marL="548640" marR="0" lvl="0" indent="0" rtl="0">
              <a:lnSpc>
                <a:spcPct val="100000"/>
              </a:lnSpc>
              <a:spcBef>
                <a:spcPts val="0"/>
              </a:spcBef>
              <a:spcAft>
                <a:spcPts val="0"/>
              </a:spcAft>
              <a:buNone/>
            </a:pPr>
            <a:endParaRPr sz="2000" dirty="0"/>
          </a:p>
          <a:p>
            <a:pPr marL="896938" marR="0" lvl="1" indent="-342900" rtl="0">
              <a:lnSpc>
                <a:spcPct val="100000"/>
              </a:lnSpc>
              <a:spcBef>
                <a:spcPts val="480"/>
              </a:spcBef>
              <a:spcAft>
                <a:spcPts val="0"/>
              </a:spcAft>
              <a:buSzPts val="2420"/>
              <a:buFont typeface="Arial" panose="020B0604020202020204" pitchFamily="34" charset="0"/>
              <a:buChar char="•"/>
            </a:pPr>
            <a:r>
              <a:rPr lang="en-US" b="0" i="0" u="none" strike="noStrike" cap="none" dirty="0">
                <a:solidFill>
                  <a:schemeClr val="lt1"/>
                </a:solidFill>
                <a:latin typeface="Book Antiqua"/>
                <a:ea typeface="Book Antiqua"/>
                <a:cs typeface="Book Antiqua"/>
                <a:sym typeface="Book Antiqua"/>
              </a:rPr>
              <a:t>The General rule of thumb </a:t>
            </a:r>
            <a:r>
              <a:rPr lang="en-US" b="0" i="0" u="none" strike="noStrike" cap="none" dirty="0">
                <a:solidFill>
                  <a:schemeClr val="lt1"/>
                </a:solidFill>
                <a:highlight>
                  <a:srgbClr val="FF9900"/>
                </a:highlight>
                <a:latin typeface="Book Antiqua"/>
                <a:ea typeface="Book Antiqua"/>
                <a:cs typeface="Book Antiqua"/>
                <a:sym typeface="Book Antiqua"/>
              </a:rPr>
              <a:t>for Lodge Meetin</a:t>
            </a:r>
            <a:r>
              <a:rPr lang="en-US" dirty="0">
                <a:highlight>
                  <a:srgbClr val="FF9900"/>
                </a:highlight>
              </a:rPr>
              <a:t>gs</a:t>
            </a:r>
            <a:endParaRPr dirty="0">
              <a:highlight>
                <a:srgbClr val="FF9900"/>
              </a:highlight>
            </a:endParaRPr>
          </a:p>
          <a:p>
            <a:pPr marL="1696212" marR="0" lvl="0" indent="-342900" rtl="0">
              <a:lnSpc>
                <a:spcPct val="100000"/>
              </a:lnSpc>
              <a:spcBef>
                <a:spcPts val="400"/>
              </a:spcBef>
              <a:spcAft>
                <a:spcPts val="0"/>
              </a:spcAft>
              <a:buFont typeface="Arial" panose="020B0604020202020204" pitchFamily="34" charset="0"/>
              <a:buChar char="•"/>
            </a:pPr>
            <a:r>
              <a:rPr lang="en-US" sz="2400" b="0" i="0" u="none" strike="noStrike" cap="none" dirty="0">
                <a:solidFill>
                  <a:schemeClr val="lt1"/>
                </a:solidFill>
                <a:latin typeface="Book Antiqua"/>
                <a:ea typeface="Book Antiqua"/>
                <a:cs typeface="Book Antiqua"/>
                <a:sym typeface="Book Antiqua"/>
              </a:rPr>
              <a:t>One-third time for Lodge Business</a:t>
            </a:r>
            <a:endParaRPr sz="2400" dirty="0"/>
          </a:p>
          <a:p>
            <a:pPr marL="1696212" marR="0" lvl="0" indent="-342900" rtl="0">
              <a:lnSpc>
                <a:spcPct val="100000"/>
              </a:lnSpc>
              <a:spcBef>
                <a:spcPts val="400"/>
              </a:spcBef>
              <a:spcAft>
                <a:spcPts val="0"/>
              </a:spcAft>
              <a:buFont typeface="Arial" panose="020B0604020202020204" pitchFamily="34" charset="0"/>
              <a:buChar char="•"/>
            </a:pPr>
            <a:r>
              <a:rPr lang="en-US" sz="2400" b="0" i="0" u="none" strike="noStrike" cap="none" dirty="0">
                <a:solidFill>
                  <a:schemeClr val="lt1"/>
                </a:solidFill>
                <a:latin typeface="Book Antiqua"/>
                <a:ea typeface="Book Antiqua"/>
                <a:cs typeface="Book Antiqua"/>
                <a:sym typeface="Book Antiqua"/>
              </a:rPr>
              <a:t>One-third time for fellowship and refreshment</a:t>
            </a:r>
            <a:endParaRPr sz="2400" dirty="0"/>
          </a:p>
          <a:p>
            <a:pPr marL="1696212" marR="0" lvl="0" indent="-342900" rtl="0">
              <a:lnSpc>
                <a:spcPct val="100000"/>
              </a:lnSpc>
              <a:spcBef>
                <a:spcPts val="400"/>
              </a:spcBef>
              <a:spcAft>
                <a:spcPts val="0"/>
              </a:spcAft>
              <a:buFont typeface="Arial" panose="020B0604020202020204" pitchFamily="34" charset="0"/>
              <a:buChar char="•"/>
            </a:pPr>
            <a:r>
              <a:rPr lang="en-US" sz="2400" b="0" i="0" u="none" strike="noStrike" cap="none" dirty="0">
                <a:solidFill>
                  <a:schemeClr val="lt1"/>
                </a:solidFill>
                <a:latin typeface="Book Antiqua"/>
                <a:ea typeface="Book Antiqua"/>
                <a:cs typeface="Book Antiqua"/>
                <a:sym typeface="Book Antiqua"/>
              </a:rPr>
              <a:t>One-third time for a program (Masonic Education, guest speaker, </a:t>
            </a:r>
            <a:r>
              <a:rPr lang="en-US" sz="2400" b="0" i="0" u="none" strike="noStrike" cap="none" dirty="0" err="1">
                <a:solidFill>
                  <a:schemeClr val="lt1"/>
                </a:solidFill>
                <a:latin typeface="Book Antiqua"/>
                <a:ea typeface="Book Antiqua"/>
                <a:cs typeface="Book Antiqua"/>
                <a:sym typeface="Book Antiqua"/>
              </a:rPr>
              <a:t>etc</a:t>
            </a:r>
            <a:r>
              <a:rPr lang="en-US" sz="2400" b="0" i="0" u="none" strike="noStrike" cap="none" dirty="0">
                <a:solidFill>
                  <a:schemeClr val="lt1"/>
                </a:solidFill>
                <a:latin typeface="Book Antiqua"/>
                <a:ea typeface="Book Antiqua"/>
                <a:cs typeface="Book Antiqua"/>
                <a:sym typeface="Book Antiqua"/>
              </a:rPr>
              <a:t>)</a:t>
            </a:r>
            <a:endParaRPr sz="2400" dirty="0"/>
          </a:p>
          <a:p>
            <a:pPr marL="1476756" marR="0" lvl="0" indent="-342900" rtl="0">
              <a:lnSpc>
                <a:spcPct val="100000"/>
              </a:lnSpc>
              <a:spcBef>
                <a:spcPts val="440"/>
              </a:spcBef>
              <a:spcAft>
                <a:spcPts val="0"/>
              </a:spcAft>
              <a:buFont typeface="Arial" panose="020B0604020202020204" pitchFamily="34" charset="0"/>
              <a:buChar char="•"/>
            </a:pPr>
            <a:r>
              <a:rPr lang="en-US" sz="2400" b="0" i="0" u="none" strike="noStrike" cap="none" dirty="0">
                <a:solidFill>
                  <a:schemeClr val="lt1"/>
                </a:solidFill>
                <a:latin typeface="Book Antiqua"/>
                <a:ea typeface="Book Antiqua"/>
                <a:cs typeface="Book Antiqua"/>
                <a:sym typeface="Book Antiqua"/>
              </a:rPr>
              <a:t>Some Lodges plan degrees, awards and special events one night and general business the other (except those items that are required to be done at every meeting)</a:t>
            </a:r>
            <a:endParaRP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2"/>
          <p:cNvSpPr txBox="1">
            <a:spLocks noGrp="1"/>
          </p:cNvSpPr>
          <p:nvPr>
            <p:ph type="title" idx="4294967295"/>
          </p:nvPr>
        </p:nvSpPr>
        <p:spPr>
          <a:xfrm>
            <a:off x="457200" y="26339"/>
            <a:ext cx="8229600" cy="492136"/>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Lodge Meetings</a:t>
            </a:r>
            <a:endParaRPr lang="en-US" sz="4400" i="0" u="none" strike="noStrike" cap="none" dirty="0">
              <a:latin typeface="Lucida Sans"/>
              <a:ea typeface="Lucida Sans"/>
              <a:cs typeface="Lucida Sans"/>
              <a:sym typeface="Lucida Sans"/>
            </a:endParaRPr>
          </a:p>
        </p:txBody>
      </p:sp>
      <p:sp>
        <p:nvSpPr>
          <p:cNvPr id="140" name="Google Shape;140;p22"/>
          <p:cNvSpPr txBox="1">
            <a:spLocks noGrp="1"/>
          </p:cNvSpPr>
          <p:nvPr>
            <p:ph type="body" idx="1"/>
          </p:nvPr>
        </p:nvSpPr>
        <p:spPr>
          <a:xfrm>
            <a:off x="245096" y="966795"/>
            <a:ext cx="8653807" cy="5510205"/>
          </a:xfrm>
          <a:prstGeom prst="rect">
            <a:avLst/>
          </a:prstGeom>
          <a:noFill/>
          <a:ln>
            <a:noFill/>
          </a:ln>
        </p:spPr>
        <p:txBody>
          <a:bodyPr spcFirstLastPara="1" wrap="square" lIns="91425" tIns="45700" rIns="91425" bIns="45700" anchor="t" anchorCtr="0">
            <a:noAutofit/>
          </a:bodyPr>
          <a:lstStyle/>
          <a:p>
            <a:pPr marL="548640" marR="0" lvl="0" indent="0" algn="ctr" rtl="0">
              <a:lnSpc>
                <a:spcPct val="90000"/>
              </a:lnSpc>
              <a:spcBef>
                <a:spcPts val="0"/>
              </a:spcBef>
              <a:spcAft>
                <a:spcPts val="0"/>
              </a:spcAft>
              <a:buNone/>
            </a:pPr>
            <a:r>
              <a:rPr lang="en-US" sz="2000" b="1" u="sng" dirty="0"/>
              <a:t>Additional information:</a:t>
            </a:r>
          </a:p>
          <a:p>
            <a:pPr marL="76200" marR="0" lvl="0" indent="0" algn="l" rtl="0">
              <a:lnSpc>
                <a:spcPct val="90000"/>
              </a:lnSpc>
              <a:spcBef>
                <a:spcPts val="480"/>
              </a:spcBef>
              <a:spcAft>
                <a:spcPts val="0"/>
              </a:spcAft>
              <a:buSzPts val="2400"/>
              <a:buNone/>
            </a:pPr>
            <a:r>
              <a:rPr lang="en-US" sz="2000" b="0" i="0" u="none" strike="noStrike" cap="none" dirty="0">
                <a:solidFill>
                  <a:schemeClr val="lt1"/>
                </a:solidFill>
                <a:latin typeface="Book Antiqua"/>
                <a:ea typeface="Book Antiqua"/>
                <a:cs typeface="Book Antiqua"/>
                <a:sym typeface="Book Antiqua"/>
              </a:rPr>
              <a:t>During the Flag Ceremony</a:t>
            </a:r>
            <a:r>
              <a:rPr lang="en-US" sz="2000" dirty="0"/>
              <a:t>, </a:t>
            </a:r>
            <a:r>
              <a:rPr lang="en-US" sz="2000" b="0" i="0" u="none" strike="noStrike" cap="none" dirty="0">
                <a:solidFill>
                  <a:schemeClr val="lt1"/>
                </a:solidFill>
                <a:latin typeface="Book Antiqua"/>
                <a:ea typeface="Book Antiqua"/>
                <a:cs typeface="Book Antiqua"/>
                <a:sym typeface="Book Antiqua"/>
              </a:rPr>
              <a:t> Pledge and Prayer, is a great time for the public, </a:t>
            </a:r>
            <a:r>
              <a:rPr lang="en-US" sz="2000" dirty="0"/>
              <a:t>c</a:t>
            </a:r>
            <a:r>
              <a:rPr lang="en-US" sz="2000" b="0" i="0" u="none" strike="noStrike" cap="none" dirty="0">
                <a:solidFill>
                  <a:schemeClr val="lt1"/>
                </a:solidFill>
                <a:latin typeface="Book Antiqua"/>
                <a:ea typeface="Book Antiqua"/>
                <a:cs typeface="Book Antiqua"/>
                <a:sym typeface="Book Antiqua"/>
              </a:rPr>
              <a:t>andidates and non Master Masons so see how we conduct ourselves in our lodge rooms, to participate in a “Lodge of Discussion”, the public presentation of 25, 40 and 50 year awards (excluding Grand Honors) and guest speakers at the Will and Pleasure of the Worshipful Master</a:t>
            </a:r>
          </a:p>
          <a:p>
            <a:pPr marL="76200" marR="0" lvl="0" indent="0" algn="ctr" rtl="0">
              <a:lnSpc>
                <a:spcPct val="90000"/>
              </a:lnSpc>
              <a:spcBef>
                <a:spcPts val="480"/>
              </a:spcBef>
              <a:spcAft>
                <a:spcPts val="0"/>
              </a:spcAft>
              <a:buSzPts val="2400"/>
              <a:buNone/>
            </a:pPr>
            <a:r>
              <a:rPr lang="en-US" sz="2000" b="0" i="0" u="sng" strike="noStrike" cap="none" dirty="0">
                <a:solidFill>
                  <a:schemeClr val="lt1"/>
                </a:solidFill>
                <a:latin typeface="Book Antiqua"/>
                <a:ea typeface="Book Antiqua"/>
                <a:cs typeface="Book Antiqua"/>
                <a:sym typeface="Book Antiqua"/>
              </a:rPr>
              <a:t>During the meeting other business that is usually conducted at the discretion of the Worshipful Master (optional</a:t>
            </a:r>
            <a:r>
              <a:rPr lang="en-US" sz="2000" u="sng" dirty="0"/>
              <a:t>) </a:t>
            </a:r>
            <a:r>
              <a:rPr lang="en-US" sz="2000" b="0" i="0" u="sng" strike="noStrike" cap="none" dirty="0">
                <a:solidFill>
                  <a:schemeClr val="lt1"/>
                </a:solidFill>
                <a:latin typeface="Book Antiqua"/>
                <a:ea typeface="Book Antiqua"/>
                <a:cs typeface="Book Antiqua"/>
                <a:sym typeface="Book Antiqua"/>
              </a:rPr>
              <a:t>. </a:t>
            </a:r>
          </a:p>
          <a:p>
            <a:pPr indent="-381000">
              <a:lnSpc>
                <a:spcPct val="90000"/>
              </a:lnSpc>
              <a:spcBef>
                <a:spcPts val="480"/>
              </a:spcBef>
              <a:buSzPts val="2400"/>
            </a:pPr>
            <a:r>
              <a:rPr lang="en-US" sz="2000" dirty="0"/>
              <a:t>New and Old business of the Lodge &amp; Good of the Order</a:t>
            </a:r>
          </a:p>
          <a:p>
            <a:pPr marL="76200" lvl="0" indent="0">
              <a:lnSpc>
                <a:spcPct val="90000"/>
              </a:lnSpc>
              <a:spcBef>
                <a:spcPts val="0"/>
              </a:spcBef>
              <a:buSzPts val="2400"/>
              <a:buNone/>
            </a:pPr>
            <a:endParaRPr lang="en-US" sz="100" dirty="0">
              <a:highlight>
                <a:srgbClr val="FF9900"/>
              </a:highlight>
            </a:endParaRPr>
          </a:p>
          <a:p>
            <a:pPr marL="76200" lvl="0" indent="0" algn="ctr">
              <a:lnSpc>
                <a:spcPct val="90000"/>
              </a:lnSpc>
              <a:spcBef>
                <a:spcPts val="0"/>
              </a:spcBef>
              <a:buSzPts val="2400"/>
              <a:buNone/>
            </a:pPr>
            <a:r>
              <a:rPr lang="en-US" sz="2000" u="sng" dirty="0"/>
              <a:t>Mandatory Business of every stated Communication </a:t>
            </a:r>
          </a:p>
          <a:p>
            <a:pPr marL="76200" lvl="0" indent="0" algn="ctr">
              <a:lnSpc>
                <a:spcPct val="90000"/>
              </a:lnSpc>
              <a:spcBef>
                <a:spcPts val="0"/>
              </a:spcBef>
              <a:buSzPts val="2400"/>
              <a:buNone/>
            </a:pPr>
            <a:r>
              <a:rPr lang="en-US" sz="2000" u="sng" dirty="0"/>
              <a:t>and must be recorded in the minutes:  </a:t>
            </a:r>
          </a:p>
          <a:p>
            <a:pPr marL="76200" lvl="0" indent="0" algn="ctr">
              <a:lnSpc>
                <a:spcPct val="90000"/>
              </a:lnSpc>
              <a:spcBef>
                <a:spcPts val="0"/>
              </a:spcBef>
              <a:buSzPts val="2400"/>
              <a:buNone/>
            </a:pPr>
            <a:endParaRPr lang="en-US" sz="100" dirty="0"/>
          </a:p>
          <a:p>
            <a:pPr marL="457200" marR="0" lvl="0" indent="-381000" algn="l" rtl="0">
              <a:lnSpc>
                <a:spcPct val="90000"/>
              </a:lnSpc>
              <a:spcBef>
                <a:spcPts val="0"/>
              </a:spcBef>
              <a:spcAft>
                <a:spcPts val="0"/>
              </a:spcAft>
              <a:buSzPts val="2400"/>
              <a:buChar char="•"/>
            </a:pPr>
            <a:r>
              <a:rPr lang="en-US" sz="2000" dirty="0"/>
              <a:t>All correspondence from Grand Lodge </a:t>
            </a:r>
          </a:p>
          <a:p>
            <a:pPr marL="457200" marR="0" lvl="0" indent="-381000" algn="l" rtl="0">
              <a:lnSpc>
                <a:spcPct val="90000"/>
              </a:lnSpc>
              <a:spcBef>
                <a:spcPts val="0"/>
              </a:spcBef>
              <a:spcAft>
                <a:spcPts val="0"/>
              </a:spcAft>
              <a:buSzPts val="2400"/>
              <a:buChar char="•"/>
            </a:pPr>
            <a:r>
              <a:rPr lang="en-US" sz="2000" dirty="0"/>
              <a:t>Some type of Masonic Education (History, Ritual, Digest) </a:t>
            </a:r>
          </a:p>
          <a:p>
            <a:pPr marL="457200" marR="0" lvl="0" indent="-381000" algn="l" rtl="0">
              <a:lnSpc>
                <a:spcPct val="90000"/>
              </a:lnSpc>
              <a:spcBef>
                <a:spcPts val="0"/>
              </a:spcBef>
              <a:spcAft>
                <a:spcPts val="0"/>
              </a:spcAft>
              <a:buSzPts val="2400"/>
              <a:buChar char="•"/>
            </a:pPr>
            <a:r>
              <a:rPr lang="en-US" sz="2000" dirty="0"/>
              <a:t>Some type of Charity (Lodge Donations, Receipt of Donations, Charitable Works now or future endeavors) </a:t>
            </a:r>
            <a:endParaRPr sz="2000" dirty="0"/>
          </a:p>
        </p:txBody>
      </p:sp>
    </p:spTree>
    <p:extLst>
      <p:ext uri="{BB962C8B-B14F-4D97-AF65-F5344CB8AC3E}">
        <p14:creationId xmlns:p14="http://schemas.microsoft.com/office/powerpoint/2010/main" val="3802147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idx="4294967295"/>
          </p:nvPr>
        </p:nvSpPr>
        <p:spPr>
          <a:xfrm>
            <a:off x="457200" y="125650"/>
            <a:ext cx="8229600" cy="5153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Officers </a:t>
            </a:r>
            <a:r>
              <a:rPr lang="en-US" sz="4400" i="0" u="none" strike="noStrike" cap="none" dirty="0">
                <a:latin typeface="Lucida Sans"/>
                <a:ea typeface="Lucida Sans"/>
                <a:cs typeface="Lucida Sans"/>
                <a:sym typeface="Lucida Sans"/>
              </a:rPr>
              <a:t>Meetings</a:t>
            </a:r>
            <a:endParaRPr lang="en-US" cap="none" dirty="0"/>
          </a:p>
        </p:txBody>
      </p:sp>
      <p:sp>
        <p:nvSpPr>
          <p:cNvPr id="128" name="Google Shape;128;p20"/>
          <p:cNvSpPr txBox="1">
            <a:spLocks noGrp="1"/>
          </p:cNvSpPr>
          <p:nvPr>
            <p:ph type="body" idx="1"/>
          </p:nvPr>
        </p:nvSpPr>
        <p:spPr>
          <a:xfrm>
            <a:off x="122548" y="801278"/>
            <a:ext cx="8729221" cy="5931072"/>
          </a:xfrm>
          <a:prstGeom prst="rect">
            <a:avLst/>
          </a:prstGeom>
          <a:noFill/>
          <a:ln>
            <a:noFill/>
          </a:ln>
        </p:spPr>
        <p:txBody>
          <a:bodyPr spcFirstLastPara="1" wrap="square" lIns="91425" tIns="45700" rIns="91425" bIns="45700" anchor="t" anchorCtr="0">
            <a:noAutofit/>
          </a:bodyPr>
          <a:lstStyle/>
          <a:p>
            <a:pPr marL="548640" marR="0" lvl="0" indent="0" rtl="0">
              <a:lnSpc>
                <a:spcPct val="100000"/>
              </a:lnSpc>
              <a:spcBef>
                <a:spcPts val="0"/>
              </a:spcBef>
              <a:spcAft>
                <a:spcPts val="0"/>
              </a:spcAft>
              <a:buNone/>
            </a:pPr>
            <a:r>
              <a:rPr lang="en-US" sz="2300" b="0" i="0" u="none" dirty="0">
                <a:solidFill>
                  <a:schemeClr val="lt1"/>
                </a:solidFill>
                <a:latin typeface="Book Antiqua"/>
                <a:ea typeface="Book Antiqua"/>
                <a:cs typeface="Book Antiqua"/>
                <a:sym typeface="Book Antiqua"/>
              </a:rPr>
              <a:t>Hold planning sessions with the Officers </a:t>
            </a:r>
            <a:r>
              <a:rPr lang="en-US" sz="2300" dirty="0"/>
              <a:t>(</a:t>
            </a:r>
            <a:r>
              <a:rPr lang="en-US" sz="2300" dirty="0" err="1"/>
              <a:t>Officer’smeetings</a:t>
            </a:r>
            <a:r>
              <a:rPr lang="en-US" sz="2300" dirty="0"/>
              <a:t>)</a:t>
            </a:r>
          </a:p>
          <a:p>
            <a:pPr marL="548640" marR="0" lvl="0" indent="0" rtl="0">
              <a:lnSpc>
                <a:spcPct val="100000"/>
              </a:lnSpc>
              <a:spcBef>
                <a:spcPts val="0"/>
              </a:spcBef>
              <a:spcAft>
                <a:spcPts val="0"/>
              </a:spcAft>
              <a:buNone/>
            </a:pPr>
            <a:endParaRPr sz="2300" dirty="0"/>
          </a:p>
          <a:p>
            <a:pPr marL="904622" marR="0" lvl="2" indent="0" rtl="0">
              <a:lnSpc>
                <a:spcPct val="100000"/>
              </a:lnSpc>
              <a:spcBef>
                <a:spcPts val="480"/>
              </a:spcBef>
              <a:spcAft>
                <a:spcPts val="0"/>
              </a:spcAft>
              <a:buClr>
                <a:srgbClr val="000000"/>
              </a:buClr>
              <a:buSzPts val="2100"/>
              <a:buNone/>
            </a:pPr>
            <a:r>
              <a:rPr lang="en-US" sz="2100" dirty="0"/>
              <a:t>These Officers meetings should be held quarterly, however, Lodges have been known to hold them monthly, even weekly.  These should be done </a:t>
            </a:r>
            <a:r>
              <a:rPr lang="en-US" sz="2100" b="0" i="0" u="none" strike="noStrike" cap="none" dirty="0">
                <a:solidFill>
                  <a:schemeClr val="lt1"/>
                </a:solidFill>
                <a:latin typeface="Book Antiqua"/>
                <a:ea typeface="Book Antiqua"/>
                <a:cs typeface="Book Antiqua"/>
                <a:sym typeface="Book Antiqua"/>
              </a:rPr>
              <a:t>to identify future events such as:</a:t>
            </a:r>
            <a:endParaRPr sz="2100" dirty="0"/>
          </a:p>
          <a:p>
            <a:pPr marL="1133856" marR="0" lvl="0" indent="0" algn="l" rtl="0">
              <a:lnSpc>
                <a:spcPct val="100000"/>
              </a:lnSpc>
              <a:spcBef>
                <a:spcPts val="440"/>
              </a:spcBef>
              <a:spcAft>
                <a:spcPts val="0"/>
              </a:spcAft>
              <a:buNone/>
            </a:pPr>
            <a:r>
              <a:rPr lang="en-US" sz="2100" dirty="0"/>
              <a:t>- </a:t>
            </a:r>
            <a:r>
              <a:rPr lang="en-US" sz="2100" b="0" i="0" u="none" strike="noStrike" cap="none" dirty="0">
                <a:solidFill>
                  <a:schemeClr val="lt1"/>
                </a:solidFill>
                <a:latin typeface="Book Antiqua"/>
                <a:ea typeface="Book Antiqua"/>
                <a:cs typeface="Book Antiqua"/>
                <a:sym typeface="Book Antiqua"/>
              </a:rPr>
              <a:t>Community events</a:t>
            </a:r>
            <a:endParaRPr sz="2100" dirty="0"/>
          </a:p>
          <a:p>
            <a:pPr marL="1133856" marR="0" lvl="0" indent="0" algn="l" rtl="0">
              <a:lnSpc>
                <a:spcPct val="100000"/>
              </a:lnSpc>
              <a:spcBef>
                <a:spcPts val="440"/>
              </a:spcBef>
              <a:spcAft>
                <a:spcPts val="0"/>
              </a:spcAft>
              <a:buNone/>
            </a:pPr>
            <a:r>
              <a:rPr lang="en-US" sz="2100" dirty="0"/>
              <a:t>- </a:t>
            </a:r>
            <a:r>
              <a:rPr lang="en-US" sz="2100" b="0" i="0" u="none" strike="noStrike" cap="none" dirty="0">
                <a:solidFill>
                  <a:schemeClr val="lt1"/>
                </a:solidFill>
                <a:latin typeface="Book Antiqua"/>
                <a:ea typeface="Book Antiqua"/>
                <a:cs typeface="Book Antiqua"/>
                <a:sym typeface="Book Antiqua"/>
              </a:rPr>
              <a:t>Special dinners</a:t>
            </a:r>
            <a:endParaRPr sz="2100" dirty="0"/>
          </a:p>
          <a:p>
            <a:pPr marL="1133856" marR="0" lvl="0" indent="0" algn="l" rtl="0">
              <a:lnSpc>
                <a:spcPct val="100000"/>
              </a:lnSpc>
              <a:spcBef>
                <a:spcPts val="440"/>
              </a:spcBef>
              <a:spcAft>
                <a:spcPts val="0"/>
              </a:spcAft>
              <a:buNone/>
            </a:pPr>
            <a:r>
              <a:rPr lang="en-US" sz="2100" dirty="0"/>
              <a:t>- </a:t>
            </a:r>
            <a:r>
              <a:rPr lang="en-US" sz="2100" b="0" i="0" u="none" strike="noStrike" cap="none" dirty="0">
                <a:solidFill>
                  <a:schemeClr val="lt1"/>
                </a:solidFill>
                <a:latin typeface="Book Antiqua"/>
                <a:ea typeface="Book Antiqua"/>
                <a:cs typeface="Book Antiqua"/>
                <a:sym typeface="Book Antiqua"/>
              </a:rPr>
              <a:t>Lodge/District/Zone/Grand Lodge events/training </a:t>
            </a:r>
            <a:endParaRPr sz="2100" dirty="0"/>
          </a:p>
          <a:p>
            <a:pPr marL="1133856" marR="0" lvl="0" indent="0" algn="l" rtl="0">
              <a:lnSpc>
                <a:spcPct val="100000"/>
              </a:lnSpc>
              <a:spcBef>
                <a:spcPts val="440"/>
              </a:spcBef>
              <a:spcAft>
                <a:spcPts val="0"/>
              </a:spcAft>
              <a:buNone/>
            </a:pPr>
            <a:r>
              <a:rPr lang="en-US" sz="2100" dirty="0"/>
              <a:t>- </a:t>
            </a:r>
            <a:r>
              <a:rPr lang="en-US" sz="2100" b="0" i="0" u="none" strike="noStrike" cap="none" dirty="0">
                <a:solidFill>
                  <a:schemeClr val="lt1"/>
                </a:solidFill>
                <a:latin typeface="Book Antiqua"/>
                <a:ea typeface="Book Antiqua"/>
                <a:cs typeface="Book Antiqua"/>
                <a:sym typeface="Book Antiqua"/>
              </a:rPr>
              <a:t>Lodge Maintenance</a:t>
            </a:r>
            <a:endParaRPr sz="2100" dirty="0"/>
          </a:p>
          <a:p>
            <a:pPr marL="1133856" marR="0" lvl="0" indent="0" algn="l" rtl="0">
              <a:lnSpc>
                <a:spcPct val="100000"/>
              </a:lnSpc>
              <a:spcBef>
                <a:spcPts val="440"/>
              </a:spcBef>
              <a:spcAft>
                <a:spcPts val="0"/>
              </a:spcAft>
              <a:buNone/>
            </a:pPr>
            <a:r>
              <a:rPr lang="en-US" sz="2100" dirty="0"/>
              <a:t>- </a:t>
            </a:r>
            <a:r>
              <a:rPr lang="en-US" sz="2100" b="0" i="0" u="none" strike="noStrike" cap="none" dirty="0">
                <a:solidFill>
                  <a:schemeClr val="lt1"/>
                </a:solidFill>
                <a:latin typeface="Book Antiqua"/>
                <a:ea typeface="Book Antiqua"/>
                <a:cs typeface="Book Antiqua"/>
                <a:sym typeface="Book Antiqua"/>
              </a:rPr>
              <a:t>Masonic youth</a:t>
            </a:r>
            <a:endParaRPr sz="2100" dirty="0"/>
          </a:p>
          <a:p>
            <a:pPr marL="1133856" marR="0" lvl="0" indent="0" algn="l" rtl="0">
              <a:lnSpc>
                <a:spcPct val="100000"/>
              </a:lnSpc>
              <a:spcBef>
                <a:spcPts val="440"/>
              </a:spcBef>
              <a:spcAft>
                <a:spcPts val="0"/>
              </a:spcAft>
              <a:buNone/>
            </a:pPr>
            <a:r>
              <a:rPr lang="en-US" sz="2100" dirty="0"/>
              <a:t>- </a:t>
            </a:r>
            <a:r>
              <a:rPr lang="en-US" sz="2100" b="0" i="0" u="none" strike="noStrike" cap="none" dirty="0">
                <a:solidFill>
                  <a:schemeClr val="lt1"/>
                </a:solidFill>
                <a:latin typeface="Book Antiqua"/>
                <a:ea typeface="Book Antiqua"/>
                <a:cs typeface="Book Antiqua"/>
                <a:sym typeface="Book Antiqua"/>
              </a:rPr>
              <a:t>Any item that may require coordination and benefit your Officers, so they can start working with the </a:t>
            </a:r>
            <a:r>
              <a:rPr lang="en-US" sz="2100" dirty="0"/>
              <a:t>C</a:t>
            </a:r>
            <a:r>
              <a:rPr lang="en-US" sz="2100" b="0" i="0" u="none" strike="noStrike" cap="none" dirty="0">
                <a:solidFill>
                  <a:schemeClr val="lt1"/>
                </a:solidFill>
                <a:latin typeface="Book Antiqua"/>
                <a:ea typeface="Book Antiqua"/>
                <a:cs typeface="Book Antiqua"/>
                <a:sym typeface="Book Antiqua"/>
              </a:rPr>
              <a:t>raft and have information of value to report to the Lodge through Committee Reports</a:t>
            </a:r>
            <a:endParaRPr sz="2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idx="4294967295"/>
          </p:nvPr>
        </p:nvSpPr>
        <p:spPr>
          <a:xfrm>
            <a:off x="159025" y="141402"/>
            <a:ext cx="8796131" cy="490194"/>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Degree Work</a:t>
            </a:r>
          </a:p>
        </p:txBody>
      </p:sp>
      <p:sp>
        <p:nvSpPr>
          <p:cNvPr id="104" name="Google Shape;104;p16"/>
          <p:cNvSpPr txBox="1">
            <a:spLocks noGrp="1"/>
          </p:cNvSpPr>
          <p:nvPr>
            <p:ph type="body" idx="1"/>
          </p:nvPr>
        </p:nvSpPr>
        <p:spPr>
          <a:xfrm>
            <a:off x="609600" y="860196"/>
            <a:ext cx="7696200" cy="5845404"/>
          </a:xfrm>
          <a:prstGeom prst="rect">
            <a:avLst/>
          </a:prstGeom>
          <a:noFill/>
          <a:ln>
            <a:noFill/>
          </a:ln>
        </p:spPr>
        <p:txBody>
          <a:bodyPr spcFirstLastPara="1" wrap="square" lIns="91425" tIns="45700" rIns="91425" bIns="45700" anchor="t" anchorCtr="0">
            <a:noAutofit/>
          </a:bodyPr>
          <a:lstStyle/>
          <a:p>
            <a:pPr marL="136525" marR="0" lvl="0" indent="0" algn="ctr" rtl="0">
              <a:lnSpc>
                <a:spcPct val="90000"/>
              </a:lnSpc>
              <a:spcBef>
                <a:spcPts val="640"/>
              </a:spcBef>
              <a:spcAft>
                <a:spcPts val="0"/>
              </a:spcAft>
              <a:buClr>
                <a:srgbClr val="0D171F"/>
              </a:buClr>
              <a:buSzPts val="2880"/>
              <a:buNone/>
            </a:pPr>
            <a:r>
              <a:rPr lang="en-US" sz="2400" b="1" i="0" u="sng" strike="noStrike" cap="none" dirty="0">
                <a:solidFill>
                  <a:schemeClr val="lt1"/>
                </a:solidFill>
                <a:latin typeface="Book Antiqua"/>
                <a:ea typeface="Book Antiqua"/>
                <a:cs typeface="Book Antiqua"/>
                <a:sym typeface="Book Antiqua"/>
              </a:rPr>
              <a:t>Master’s Duties during a </a:t>
            </a:r>
            <a:r>
              <a:rPr lang="en-US" sz="2400" b="1" u="sng" dirty="0"/>
              <a:t>D</a:t>
            </a:r>
            <a:r>
              <a:rPr lang="en-US" sz="2400" b="1" i="0" u="sng" strike="noStrike" cap="none" dirty="0">
                <a:solidFill>
                  <a:schemeClr val="lt1"/>
                </a:solidFill>
                <a:latin typeface="Book Antiqua"/>
                <a:ea typeface="Book Antiqua"/>
                <a:cs typeface="Book Antiqua"/>
                <a:sym typeface="Book Antiqua"/>
              </a:rPr>
              <a:t>egree</a:t>
            </a:r>
            <a:endParaRPr lang="en-US" sz="2400" b="1" u="sng" dirty="0"/>
          </a:p>
          <a:p>
            <a:pPr marL="547687" indent="-411162">
              <a:lnSpc>
                <a:spcPct val="90000"/>
              </a:lnSpc>
            </a:pPr>
            <a:r>
              <a:rPr lang="en-US" sz="2400" dirty="0"/>
              <a:t>The WM, when present in the Lodge, may act through any Brother whose assistance or skills he may desire, thus making those acts his acts. The Worshipful Master is responsible for all work however, t</a:t>
            </a:r>
            <a:r>
              <a:rPr lang="en-US" sz="2400" b="0" i="0" u="none" strike="noStrike" cap="none" dirty="0">
                <a:solidFill>
                  <a:schemeClr val="lt1"/>
                </a:solidFill>
                <a:latin typeface="Book Antiqua"/>
                <a:ea typeface="Book Antiqua"/>
                <a:cs typeface="Book Antiqua"/>
                <a:sym typeface="Book Antiqua"/>
              </a:rPr>
              <a:t>he Brother sitting in the East is in charge during the Degree. </a:t>
            </a:r>
          </a:p>
          <a:p>
            <a:pPr marL="547687" indent="-411162">
              <a:lnSpc>
                <a:spcPct val="90000"/>
              </a:lnSpc>
            </a:pPr>
            <a:r>
              <a:rPr lang="en-US" sz="2400" dirty="0"/>
              <a:t> </a:t>
            </a:r>
            <a:r>
              <a:rPr lang="en-US" sz="2400" b="0" i="0" u="none" strike="noStrike" cap="none" dirty="0">
                <a:solidFill>
                  <a:schemeClr val="lt1"/>
                </a:solidFill>
                <a:latin typeface="Book Antiqua"/>
                <a:ea typeface="Book Antiqua"/>
                <a:cs typeface="Book Antiqua"/>
                <a:sym typeface="Book Antiqua"/>
              </a:rPr>
              <a:t>If possible, pre fill stations to give Brethren time to review their parts If a visiting Brother is to have a part in the Degree,  ensure he is proficient for that part</a:t>
            </a:r>
          </a:p>
          <a:p>
            <a:pPr marL="547687" lvl="0" indent="-411162">
              <a:lnSpc>
                <a:spcPct val="90000"/>
              </a:lnSpc>
              <a:spcBef>
                <a:spcPts val="0"/>
              </a:spcBef>
              <a:buFont typeface="Arial" panose="020B0604020202020204" pitchFamily="34" charset="0"/>
              <a:buChar char="•"/>
            </a:pPr>
            <a:r>
              <a:rPr lang="en-US" sz="2400" dirty="0"/>
              <a:t>Prompting During a Degree should never be done unsolicited and whomever is in the East should choose his prompter prior to the degree. </a:t>
            </a:r>
          </a:p>
          <a:p>
            <a:pPr marL="547687" lvl="0" indent="-411162">
              <a:lnSpc>
                <a:spcPct val="90000"/>
              </a:lnSpc>
              <a:spcBef>
                <a:spcPts val="0"/>
              </a:spcBef>
              <a:buFont typeface="Arial" panose="020B0604020202020204" pitchFamily="34" charset="0"/>
              <a:buChar char="•"/>
            </a:pPr>
            <a:r>
              <a:rPr lang="en-US" sz="2400" dirty="0"/>
              <a:t>District Instructor, if present should be asked</a:t>
            </a:r>
            <a:endParaRP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73D63EF2-E565-4F15-9081-A54C06B172EB}" vid="{B43CF9EF-7E5B-4C90-AE9D-0467E0A49FB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800</TotalTime>
  <Words>1096</Words>
  <Application>Microsoft Office PowerPoint</Application>
  <PresentationFormat>On-screen Show (4:3)</PresentationFormat>
  <Paragraphs>106</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 Antiqua</vt:lpstr>
      <vt:lpstr>Calibri</vt:lpstr>
      <vt:lpstr>Lucida Sans</vt:lpstr>
      <vt:lpstr>Noto Sans Symbols</vt:lpstr>
      <vt:lpstr>Celestial</vt:lpstr>
      <vt:lpstr>Masonic Leadership Training</vt:lpstr>
      <vt:lpstr>Planning</vt:lpstr>
      <vt:lpstr>Putting Your Team Together</vt:lpstr>
      <vt:lpstr>Committees</vt:lpstr>
      <vt:lpstr>Meetings Suggested  Order Of Business</vt:lpstr>
      <vt:lpstr>Lodge Meeting</vt:lpstr>
      <vt:lpstr>Lodge Meetings</vt:lpstr>
      <vt:lpstr>Officers Meetings</vt:lpstr>
      <vt:lpstr>Degree Work</vt:lpstr>
      <vt:lpstr>Advancement</vt:lpstr>
      <vt:lpstr>Trestle Board</vt:lpstr>
      <vt:lpstr>Trestle Board Ideas</vt:lpstr>
      <vt:lpstr>Questions Or Suggestions?</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Doc</dc:creator>
  <cp:lastModifiedBy>Jay Cebollero</cp:lastModifiedBy>
  <cp:revision>102</cp:revision>
  <dcterms:created xsi:type="dcterms:W3CDTF">2010-08-18T20:46:56Z</dcterms:created>
  <dcterms:modified xsi:type="dcterms:W3CDTF">2020-06-03T14:52:56Z</dcterms:modified>
</cp:coreProperties>
</file>