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44"/>
  </p:notesMasterIdLst>
  <p:sldIdLst>
    <p:sldId id="256" r:id="rId2"/>
    <p:sldId id="259" r:id="rId3"/>
    <p:sldId id="271" r:id="rId4"/>
    <p:sldId id="272" r:id="rId5"/>
    <p:sldId id="273" r:id="rId6"/>
    <p:sldId id="274" r:id="rId7"/>
    <p:sldId id="303" r:id="rId8"/>
    <p:sldId id="275" r:id="rId9"/>
    <p:sldId id="276" r:id="rId10"/>
    <p:sldId id="277" r:id="rId11"/>
    <p:sldId id="306" r:id="rId12"/>
    <p:sldId id="307" r:id="rId13"/>
    <p:sldId id="310" r:id="rId14"/>
    <p:sldId id="309" r:id="rId15"/>
    <p:sldId id="308" r:id="rId16"/>
    <p:sldId id="278" r:id="rId17"/>
    <p:sldId id="311" r:id="rId18"/>
    <p:sldId id="312" r:id="rId19"/>
    <p:sldId id="279" r:id="rId20"/>
    <p:sldId id="280" r:id="rId21"/>
    <p:sldId id="313"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302" r:id="rId41"/>
    <p:sldId id="356" r:id="rId42"/>
    <p:sldId id="445"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574" autoAdjust="0"/>
  </p:normalViewPr>
  <p:slideViewPr>
    <p:cSldViewPr>
      <p:cViewPr>
        <p:scale>
          <a:sx n="60" d="100"/>
          <a:sy n="60" d="100"/>
        </p:scale>
        <p:origin x="154" y="51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030C82DD-32DF-4165-B6BB-E5E2FC0D7CD7}"/>
    <pc:docChg chg="custSel addSld delSld modSld">
      <pc:chgData name="Jay Cebollero" userId="d39327243fa7a1e7" providerId="LiveId" clId="{030C82DD-32DF-4165-B6BB-E5E2FC0D7CD7}" dt="2020-06-03T14:52:51.063" v="199" actId="47"/>
      <pc:docMkLst>
        <pc:docMk/>
      </pc:docMkLst>
      <pc:sldChg chg="modSp mod">
        <pc:chgData name="Jay Cebollero" userId="d39327243fa7a1e7" providerId="LiveId" clId="{030C82DD-32DF-4165-B6BB-E5E2FC0D7CD7}" dt="2020-06-03T14:42:13.960" v="31" actId="1036"/>
        <pc:sldMkLst>
          <pc:docMk/>
          <pc:sldMk cId="0" sldId="256"/>
        </pc:sldMkLst>
        <pc:spChg chg="mod">
          <ac:chgData name="Jay Cebollero" userId="d39327243fa7a1e7" providerId="LiveId" clId="{030C82DD-32DF-4165-B6BB-E5E2FC0D7CD7}" dt="2020-06-03T14:41:21.492" v="18" actId="255"/>
          <ac:spMkLst>
            <pc:docMk/>
            <pc:sldMk cId="0" sldId="256"/>
            <ac:spMk id="2" creationId="{48393A23-0A0A-4D5F-BD18-5B8A82A445C9}"/>
          </ac:spMkLst>
        </pc:spChg>
        <pc:spChg chg="mod">
          <ac:chgData name="Jay Cebollero" userId="d39327243fa7a1e7" providerId="LiveId" clId="{030C82DD-32DF-4165-B6BB-E5E2FC0D7CD7}" dt="2020-06-03T14:42:13.960" v="31" actId="1036"/>
          <ac:spMkLst>
            <pc:docMk/>
            <pc:sldMk cId="0" sldId="256"/>
            <ac:spMk id="3" creationId="{170FBB69-0DAF-499F-8836-A76FD8533C4B}"/>
          </ac:spMkLst>
        </pc:spChg>
      </pc:sldChg>
      <pc:sldChg chg="modSp mod">
        <pc:chgData name="Jay Cebollero" userId="d39327243fa7a1e7" providerId="LiveId" clId="{030C82DD-32DF-4165-B6BB-E5E2FC0D7CD7}" dt="2020-06-03T14:42:51.858" v="37" actId="1035"/>
        <pc:sldMkLst>
          <pc:docMk/>
          <pc:sldMk cId="0" sldId="274"/>
        </pc:sldMkLst>
        <pc:spChg chg="mod">
          <ac:chgData name="Jay Cebollero" userId="d39327243fa7a1e7" providerId="LiveId" clId="{030C82DD-32DF-4165-B6BB-E5E2FC0D7CD7}" dt="2020-06-03T14:42:51.858" v="37" actId="1035"/>
          <ac:spMkLst>
            <pc:docMk/>
            <pc:sldMk cId="0" sldId="274"/>
            <ac:spMk id="2" creationId="{E512225B-B41F-43FC-A18F-0D4B38C8DCFC}"/>
          </ac:spMkLst>
        </pc:spChg>
        <pc:spChg chg="mod">
          <ac:chgData name="Jay Cebollero" userId="d39327243fa7a1e7" providerId="LiveId" clId="{030C82DD-32DF-4165-B6BB-E5E2FC0D7CD7}" dt="2020-06-03T14:42:35.873" v="32" actId="12"/>
          <ac:spMkLst>
            <pc:docMk/>
            <pc:sldMk cId="0" sldId="274"/>
            <ac:spMk id="5" creationId="{F8584A4F-202A-4BF3-B15A-F98364556056}"/>
          </ac:spMkLst>
        </pc:spChg>
      </pc:sldChg>
      <pc:sldChg chg="modSp mod">
        <pc:chgData name="Jay Cebollero" userId="d39327243fa7a1e7" providerId="LiveId" clId="{030C82DD-32DF-4165-B6BB-E5E2FC0D7CD7}" dt="2020-06-03T14:43:16.971" v="41" actId="1035"/>
        <pc:sldMkLst>
          <pc:docMk/>
          <pc:sldMk cId="0" sldId="275"/>
        </pc:sldMkLst>
        <pc:spChg chg="mod">
          <ac:chgData name="Jay Cebollero" userId="d39327243fa7a1e7" providerId="LiveId" clId="{030C82DD-32DF-4165-B6BB-E5E2FC0D7CD7}" dt="2020-06-03T14:43:16.971" v="41" actId="1035"/>
          <ac:spMkLst>
            <pc:docMk/>
            <pc:sldMk cId="0" sldId="275"/>
            <ac:spMk id="2" creationId="{488FABEE-DB8A-4FB7-A100-F05A15163B86}"/>
          </ac:spMkLst>
        </pc:spChg>
      </pc:sldChg>
      <pc:sldChg chg="modSp mod">
        <pc:chgData name="Jay Cebollero" userId="d39327243fa7a1e7" providerId="LiveId" clId="{030C82DD-32DF-4165-B6BB-E5E2FC0D7CD7}" dt="2020-06-03T14:43:24.825" v="43" actId="1035"/>
        <pc:sldMkLst>
          <pc:docMk/>
          <pc:sldMk cId="0" sldId="276"/>
        </pc:sldMkLst>
        <pc:spChg chg="mod">
          <ac:chgData name="Jay Cebollero" userId="d39327243fa7a1e7" providerId="LiveId" clId="{030C82DD-32DF-4165-B6BB-E5E2FC0D7CD7}" dt="2020-06-03T14:43:24.825" v="43" actId="1035"/>
          <ac:spMkLst>
            <pc:docMk/>
            <pc:sldMk cId="0" sldId="276"/>
            <ac:spMk id="2" creationId="{6B872EFD-1798-403F-9718-78B075F83E5E}"/>
          </ac:spMkLst>
        </pc:spChg>
      </pc:sldChg>
      <pc:sldChg chg="modSp mod">
        <pc:chgData name="Jay Cebollero" userId="d39327243fa7a1e7" providerId="LiveId" clId="{030C82DD-32DF-4165-B6BB-E5E2FC0D7CD7}" dt="2020-06-03T14:43:32.572" v="44" actId="1035"/>
        <pc:sldMkLst>
          <pc:docMk/>
          <pc:sldMk cId="0" sldId="277"/>
        </pc:sldMkLst>
        <pc:spChg chg="mod">
          <ac:chgData name="Jay Cebollero" userId="d39327243fa7a1e7" providerId="LiveId" clId="{030C82DD-32DF-4165-B6BB-E5E2FC0D7CD7}" dt="2020-06-03T14:43:32.572" v="44" actId="1035"/>
          <ac:spMkLst>
            <pc:docMk/>
            <pc:sldMk cId="0" sldId="277"/>
            <ac:spMk id="2" creationId="{5EB6A408-5817-45F5-B247-805975B18D60}"/>
          </ac:spMkLst>
        </pc:spChg>
      </pc:sldChg>
      <pc:sldChg chg="modSp mod">
        <pc:chgData name="Jay Cebollero" userId="d39327243fa7a1e7" providerId="LiveId" clId="{030C82DD-32DF-4165-B6BB-E5E2FC0D7CD7}" dt="2020-06-03T14:45:49.056" v="68" actId="1035"/>
        <pc:sldMkLst>
          <pc:docMk/>
          <pc:sldMk cId="0" sldId="278"/>
        </pc:sldMkLst>
        <pc:spChg chg="mod">
          <ac:chgData name="Jay Cebollero" userId="d39327243fa7a1e7" providerId="LiveId" clId="{030C82DD-32DF-4165-B6BB-E5E2FC0D7CD7}" dt="2020-06-03T14:45:49.056" v="68" actId="1035"/>
          <ac:spMkLst>
            <pc:docMk/>
            <pc:sldMk cId="0" sldId="278"/>
            <ac:spMk id="2" creationId="{F2D0F166-C0B5-4CC1-8E3E-5303926C932E}"/>
          </ac:spMkLst>
        </pc:spChg>
      </pc:sldChg>
      <pc:sldChg chg="modSp mod">
        <pc:chgData name="Jay Cebollero" userId="d39327243fa7a1e7" providerId="LiveId" clId="{030C82DD-32DF-4165-B6BB-E5E2FC0D7CD7}" dt="2020-06-03T14:46:41.441" v="79" actId="27636"/>
        <pc:sldMkLst>
          <pc:docMk/>
          <pc:sldMk cId="0" sldId="279"/>
        </pc:sldMkLst>
        <pc:spChg chg="mod">
          <ac:chgData name="Jay Cebollero" userId="d39327243fa7a1e7" providerId="LiveId" clId="{030C82DD-32DF-4165-B6BB-E5E2FC0D7CD7}" dt="2020-06-03T14:46:34.431" v="77" actId="255"/>
          <ac:spMkLst>
            <pc:docMk/>
            <pc:sldMk cId="0" sldId="279"/>
            <ac:spMk id="2" creationId="{F30CD942-ECBF-4326-BFDB-00645A6E10C8}"/>
          </ac:spMkLst>
        </pc:spChg>
        <pc:spChg chg="mod">
          <ac:chgData name="Jay Cebollero" userId="d39327243fa7a1e7" providerId="LiveId" clId="{030C82DD-32DF-4165-B6BB-E5E2FC0D7CD7}" dt="2020-06-03T14:46:41.441" v="79" actId="27636"/>
          <ac:spMkLst>
            <pc:docMk/>
            <pc:sldMk cId="0" sldId="279"/>
            <ac:spMk id="3" creationId="{CD82B7F6-8272-4E20-8629-B26A9E403B6E}"/>
          </ac:spMkLst>
        </pc:spChg>
      </pc:sldChg>
      <pc:sldChg chg="modSp mod">
        <pc:chgData name="Jay Cebollero" userId="d39327243fa7a1e7" providerId="LiveId" clId="{030C82DD-32DF-4165-B6BB-E5E2FC0D7CD7}" dt="2020-06-03T14:47:18.463" v="90" actId="20577"/>
        <pc:sldMkLst>
          <pc:docMk/>
          <pc:sldMk cId="0" sldId="282"/>
        </pc:sldMkLst>
        <pc:spChg chg="mod">
          <ac:chgData name="Jay Cebollero" userId="d39327243fa7a1e7" providerId="LiveId" clId="{030C82DD-32DF-4165-B6BB-E5E2FC0D7CD7}" dt="2020-06-03T14:47:18.463" v="90" actId="20577"/>
          <ac:spMkLst>
            <pc:docMk/>
            <pc:sldMk cId="0" sldId="282"/>
            <ac:spMk id="2" creationId="{10469109-3868-4987-9103-656E6021C097}"/>
          </ac:spMkLst>
        </pc:spChg>
      </pc:sldChg>
      <pc:sldChg chg="modSp mod">
        <pc:chgData name="Jay Cebollero" userId="d39327243fa7a1e7" providerId="LiveId" clId="{030C82DD-32DF-4165-B6BB-E5E2FC0D7CD7}" dt="2020-06-03T14:47:43.055" v="95" actId="1035"/>
        <pc:sldMkLst>
          <pc:docMk/>
          <pc:sldMk cId="0" sldId="283"/>
        </pc:sldMkLst>
        <pc:spChg chg="mod">
          <ac:chgData name="Jay Cebollero" userId="d39327243fa7a1e7" providerId="LiveId" clId="{030C82DD-32DF-4165-B6BB-E5E2FC0D7CD7}" dt="2020-06-03T14:47:43.055" v="95" actId="1035"/>
          <ac:spMkLst>
            <pc:docMk/>
            <pc:sldMk cId="0" sldId="283"/>
            <ac:spMk id="2" creationId="{33F3D099-8CA7-4B34-9757-D67DAAD562C8}"/>
          </ac:spMkLst>
        </pc:spChg>
      </pc:sldChg>
      <pc:sldChg chg="modSp mod">
        <pc:chgData name="Jay Cebollero" userId="d39327243fa7a1e7" providerId="LiveId" clId="{030C82DD-32DF-4165-B6BB-E5E2FC0D7CD7}" dt="2020-06-03T14:47:54.198" v="103" actId="1035"/>
        <pc:sldMkLst>
          <pc:docMk/>
          <pc:sldMk cId="0" sldId="284"/>
        </pc:sldMkLst>
        <pc:spChg chg="mod">
          <ac:chgData name="Jay Cebollero" userId="d39327243fa7a1e7" providerId="LiveId" clId="{030C82DD-32DF-4165-B6BB-E5E2FC0D7CD7}" dt="2020-06-03T14:47:54.198" v="103" actId="1035"/>
          <ac:spMkLst>
            <pc:docMk/>
            <pc:sldMk cId="0" sldId="284"/>
            <ac:spMk id="2" creationId="{3ECD2915-B90F-4FA3-A86E-7A49FA1DD67E}"/>
          </ac:spMkLst>
        </pc:spChg>
      </pc:sldChg>
      <pc:sldChg chg="modSp mod">
        <pc:chgData name="Jay Cebollero" userId="d39327243fa7a1e7" providerId="LiveId" clId="{030C82DD-32DF-4165-B6BB-E5E2FC0D7CD7}" dt="2020-06-03T14:49:08.636" v="121" actId="20577"/>
        <pc:sldMkLst>
          <pc:docMk/>
          <pc:sldMk cId="0" sldId="285"/>
        </pc:sldMkLst>
        <pc:spChg chg="mod">
          <ac:chgData name="Jay Cebollero" userId="d39327243fa7a1e7" providerId="LiveId" clId="{030C82DD-32DF-4165-B6BB-E5E2FC0D7CD7}" dt="2020-06-03T14:49:08.636" v="121" actId="20577"/>
          <ac:spMkLst>
            <pc:docMk/>
            <pc:sldMk cId="0" sldId="285"/>
            <ac:spMk id="2" creationId="{80A0245F-3165-4274-9EB9-F44430980E4A}"/>
          </ac:spMkLst>
        </pc:spChg>
      </pc:sldChg>
      <pc:sldChg chg="modSp mod">
        <pc:chgData name="Jay Cebollero" userId="d39327243fa7a1e7" providerId="LiveId" clId="{030C82DD-32DF-4165-B6BB-E5E2FC0D7CD7}" dt="2020-06-03T14:48:18.104" v="109" actId="27636"/>
        <pc:sldMkLst>
          <pc:docMk/>
          <pc:sldMk cId="0" sldId="287"/>
        </pc:sldMkLst>
        <pc:spChg chg="mod">
          <ac:chgData name="Jay Cebollero" userId="d39327243fa7a1e7" providerId="LiveId" clId="{030C82DD-32DF-4165-B6BB-E5E2FC0D7CD7}" dt="2020-06-03T14:48:11.208" v="105" actId="1035"/>
          <ac:spMkLst>
            <pc:docMk/>
            <pc:sldMk cId="0" sldId="287"/>
            <ac:spMk id="2" creationId="{A68E8459-076F-43D8-BE82-0E71604E5E08}"/>
          </ac:spMkLst>
        </pc:spChg>
        <pc:spChg chg="mod">
          <ac:chgData name="Jay Cebollero" userId="d39327243fa7a1e7" providerId="LiveId" clId="{030C82DD-32DF-4165-B6BB-E5E2FC0D7CD7}" dt="2020-06-03T14:48:18.104" v="109" actId="27636"/>
          <ac:spMkLst>
            <pc:docMk/>
            <pc:sldMk cId="0" sldId="287"/>
            <ac:spMk id="3" creationId="{14D68669-4521-4E09-B25E-4F7080D63FC1}"/>
          </ac:spMkLst>
        </pc:spChg>
      </pc:sldChg>
      <pc:sldChg chg="modSp mod">
        <pc:chgData name="Jay Cebollero" userId="d39327243fa7a1e7" providerId="LiveId" clId="{030C82DD-32DF-4165-B6BB-E5E2FC0D7CD7}" dt="2020-06-03T14:49:27.073" v="125" actId="27636"/>
        <pc:sldMkLst>
          <pc:docMk/>
          <pc:sldMk cId="0" sldId="288"/>
        </pc:sldMkLst>
        <pc:spChg chg="mod">
          <ac:chgData name="Jay Cebollero" userId="d39327243fa7a1e7" providerId="LiveId" clId="{030C82DD-32DF-4165-B6BB-E5E2FC0D7CD7}" dt="2020-06-03T14:49:27.073" v="125" actId="27636"/>
          <ac:spMkLst>
            <pc:docMk/>
            <pc:sldMk cId="0" sldId="288"/>
            <ac:spMk id="2" creationId="{617FA816-BD4B-47B4-AEC7-79FAE340CC02}"/>
          </ac:spMkLst>
        </pc:spChg>
      </pc:sldChg>
      <pc:sldChg chg="modSp mod">
        <pc:chgData name="Jay Cebollero" userId="d39327243fa7a1e7" providerId="LiveId" clId="{030C82DD-32DF-4165-B6BB-E5E2FC0D7CD7}" dt="2020-06-03T14:50:12.125" v="145" actId="1038"/>
        <pc:sldMkLst>
          <pc:docMk/>
          <pc:sldMk cId="0" sldId="289"/>
        </pc:sldMkLst>
        <pc:spChg chg="mod">
          <ac:chgData name="Jay Cebollero" userId="d39327243fa7a1e7" providerId="LiveId" clId="{030C82DD-32DF-4165-B6BB-E5E2FC0D7CD7}" dt="2020-06-03T14:50:12.125" v="145" actId="1038"/>
          <ac:spMkLst>
            <pc:docMk/>
            <pc:sldMk cId="0" sldId="289"/>
            <ac:spMk id="2" creationId="{35AB8021-E0A7-4820-A490-E1B700942640}"/>
          </ac:spMkLst>
        </pc:spChg>
      </pc:sldChg>
      <pc:sldChg chg="modSp mod">
        <pc:chgData name="Jay Cebollero" userId="d39327243fa7a1e7" providerId="LiveId" clId="{030C82DD-32DF-4165-B6BB-E5E2FC0D7CD7}" dt="2020-06-03T14:50:29.345" v="156" actId="20577"/>
        <pc:sldMkLst>
          <pc:docMk/>
          <pc:sldMk cId="0" sldId="290"/>
        </pc:sldMkLst>
        <pc:spChg chg="mod">
          <ac:chgData name="Jay Cebollero" userId="d39327243fa7a1e7" providerId="LiveId" clId="{030C82DD-32DF-4165-B6BB-E5E2FC0D7CD7}" dt="2020-06-03T14:50:29.345" v="156" actId="20577"/>
          <ac:spMkLst>
            <pc:docMk/>
            <pc:sldMk cId="0" sldId="290"/>
            <ac:spMk id="2" creationId="{F467E8A8-CC25-4366-97AD-5B07E31D91E6}"/>
          </ac:spMkLst>
        </pc:spChg>
      </pc:sldChg>
      <pc:sldChg chg="modSp mod">
        <pc:chgData name="Jay Cebollero" userId="d39327243fa7a1e7" providerId="LiveId" clId="{030C82DD-32DF-4165-B6BB-E5E2FC0D7CD7}" dt="2020-06-03T14:50:45.799" v="168" actId="1035"/>
        <pc:sldMkLst>
          <pc:docMk/>
          <pc:sldMk cId="0" sldId="291"/>
        </pc:sldMkLst>
        <pc:spChg chg="mod">
          <ac:chgData name="Jay Cebollero" userId="d39327243fa7a1e7" providerId="LiveId" clId="{030C82DD-32DF-4165-B6BB-E5E2FC0D7CD7}" dt="2020-06-03T14:50:45.799" v="168" actId="1035"/>
          <ac:spMkLst>
            <pc:docMk/>
            <pc:sldMk cId="0" sldId="291"/>
            <ac:spMk id="2" creationId="{2E97A91E-2DFC-4D7F-A93F-883C20506BC2}"/>
          </ac:spMkLst>
        </pc:spChg>
      </pc:sldChg>
      <pc:sldChg chg="modSp mod">
        <pc:chgData name="Jay Cebollero" userId="d39327243fa7a1e7" providerId="LiveId" clId="{030C82DD-32DF-4165-B6BB-E5E2FC0D7CD7}" dt="2020-06-03T14:48:50.577" v="120" actId="14100"/>
        <pc:sldMkLst>
          <pc:docMk/>
          <pc:sldMk cId="0" sldId="292"/>
        </pc:sldMkLst>
        <pc:spChg chg="mod">
          <ac:chgData name="Jay Cebollero" userId="d39327243fa7a1e7" providerId="LiveId" clId="{030C82DD-32DF-4165-B6BB-E5E2FC0D7CD7}" dt="2020-06-03T14:48:50.577" v="120" actId="14100"/>
          <ac:spMkLst>
            <pc:docMk/>
            <pc:sldMk cId="0" sldId="292"/>
            <ac:spMk id="2" creationId="{2E36C8F9-5684-4AB6-9D16-6FFC293D7A80}"/>
          </ac:spMkLst>
        </pc:spChg>
      </pc:sldChg>
      <pc:sldChg chg="modSp mod">
        <pc:chgData name="Jay Cebollero" userId="d39327243fa7a1e7" providerId="LiveId" clId="{030C82DD-32DF-4165-B6BB-E5E2FC0D7CD7}" dt="2020-06-03T14:50:53.025" v="170" actId="1035"/>
        <pc:sldMkLst>
          <pc:docMk/>
          <pc:sldMk cId="0" sldId="293"/>
        </pc:sldMkLst>
        <pc:spChg chg="mod">
          <ac:chgData name="Jay Cebollero" userId="d39327243fa7a1e7" providerId="LiveId" clId="{030C82DD-32DF-4165-B6BB-E5E2FC0D7CD7}" dt="2020-06-03T14:50:53.025" v="170" actId="1035"/>
          <ac:spMkLst>
            <pc:docMk/>
            <pc:sldMk cId="0" sldId="293"/>
            <ac:spMk id="2" creationId="{C56E2C48-6EEC-4580-AD5D-0636A50EE908}"/>
          </ac:spMkLst>
        </pc:spChg>
      </pc:sldChg>
      <pc:sldChg chg="modSp mod">
        <pc:chgData name="Jay Cebollero" userId="d39327243fa7a1e7" providerId="LiveId" clId="{030C82DD-32DF-4165-B6BB-E5E2FC0D7CD7}" dt="2020-06-03T14:51:06.538" v="179" actId="14100"/>
        <pc:sldMkLst>
          <pc:docMk/>
          <pc:sldMk cId="0" sldId="294"/>
        </pc:sldMkLst>
        <pc:spChg chg="mod">
          <ac:chgData name="Jay Cebollero" userId="d39327243fa7a1e7" providerId="LiveId" clId="{030C82DD-32DF-4165-B6BB-E5E2FC0D7CD7}" dt="2020-06-03T14:51:06.538" v="179" actId="14100"/>
          <ac:spMkLst>
            <pc:docMk/>
            <pc:sldMk cId="0" sldId="294"/>
            <ac:spMk id="2" creationId="{EC0ED440-8539-4F27-8D49-CB4576A2E4D6}"/>
          </ac:spMkLst>
        </pc:spChg>
      </pc:sldChg>
      <pc:sldChg chg="modSp mod">
        <pc:chgData name="Jay Cebollero" userId="d39327243fa7a1e7" providerId="LiveId" clId="{030C82DD-32DF-4165-B6BB-E5E2FC0D7CD7}" dt="2020-06-03T14:51:24.040" v="180" actId="403"/>
        <pc:sldMkLst>
          <pc:docMk/>
          <pc:sldMk cId="0" sldId="295"/>
        </pc:sldMkLst>
        <pc:spChg chg="mod">
          <ac:chgData name="Jay Cebollero" userId="d39327243fa7a1e7" providerId="LiveId" clId="{030C82DD-32DF-4165-B6BB-E5E2FC0D7CD7}" dt="2020-06-03T14:51:24.040" v="180" actId="403"/>
          <ac:spMkLst>
            <pc:docMk/>
            <pc:sldMk cId="0" sldId="295"/>
            <ac:spMk id="2" creationId="{894D8979-87C4-4171-B4E6-FF6B283AE7D7}"/>
          </ac:spMkLst>
        </pc:spChg>
      </pc:sldChg>
      <pc:sldChg chg="modSp mod">
        <pc:chgData name="Jay Cebollero" userId="d39327243fa7a1e7" providerId="LiveId" clId="{030C82DD-32DF-4165-B6BB-E5E2FC0D7CD7}" dt="2020-06-03T14:51:43.539" v="182" actId="20577"/>
        <pc:sldMkLst>
          <pc:docMk/>
          <pc:sldMk cId="0" sldId="297"/>
        </pc:sldMkLst>
        <pc:spChg chg="mod">
          <ac:chgData name="Jay Cebollero" userId="d39327243fa7a1e7" providerId="LiveId" clId="{030C82DD-32DF-4165-B6BB-E5E2FC0D7CD7}" dt="2020-06-03T14:51:43.539" v="182" actId="20577"/>
          <ac:spMkLst>
            <pc:docMk/>
            <pc:sldMk cId="0" sldId="297"/>
            <ac:spMk id="2" creationId="{3ED30B95-721D-4052-BCF3-7E783EA82AA2}"/>
          </ac:spMkLst>
        </pc:spChg>
      </pc:sldChg>
      <pc:sldChg chg="modSp mod">
        <pc:chgData name="Jay Cebollero" userId="d39327243fa7a1e7" providerId="LiveId" clId="{030C82DD-32DF-4165-B6BB-E5E2FC0D7CD7}" dt="2020-06-03T14:51:59.314" v="190" actId="20577"/>
        <pc:sldMkLst>
          <pc:docMk/>
          <pc:sldMk cId="0" sldId="298"/>
        </pc:sldMkLst>
        <pc:spChg chg="mod">
          <ac:chgData name="Jay Cebollero" userId="d39327243fa7a1e7" providerId="LiveId" clId="{030C82DD-32DF-4165-B6BB-E5E2FC0D7CD7}" dt="2020-06-03T14:51:59.314" v="190" actId="20577"/>
          <ac:spMkLst>
            <pc:docMk/>
            <pc:sldMk cId="0" sldId="298"/>
            <ac:spMk id="2" creationId="{3616D89A-AC5A-4D9F-90D5-076ECEB7D4CF}"/>
          </ac:spMkLst>
        </pc:spChg>
      </pc:sldChg>
      <pc:sldChg chg="modSp mod">
        <pc:chgData name="Jay Cebollero" userId="d39327243fa7a1e7" providerId="LiveId" clId="{030C82DD-32DF-4165-B6BB-E5E2FC0D7CD7}" dt="2020-06-03T14:52:10.587" v="196" actId="1035"/>
        <pc:sldMkLst>
          <pc:docMk/>
          <pc:sldMk cId="0" sldId="302"/>
        </pc:sldMkLst>
        <pc:spChg chg="mod">
          <ac:chgData name="Jay Cebollero" userId="d39327243fa7a1e7" providerId="LiveId" clId="{030C82DD-32DF-4165-B6BB-E5E2FC0D7CD7}" dt="2020-06-03T14:52:10.587" v="196" actId="1035"/>
          <ac:spMkLst>
            <pc:docMk/>
            <pc:sldMk cId="0" sldId="302"/>
            <ac:spMk id="2" creationId="{A0F0EBDB-B91F-4CB5-A87F-B9AAB456AC80}"/>
          </ac:spMkLst>
        </pc:spChg>
      </pc:sldChg>
      <pc:sldChg chg="modSp mod">
        <pc:chgData name="Jay Cebollero" userId="d39327243fa7a1e7" providerId="LiveId" clId="{030C82DD-32DF-4165-B6BB-E5E2FC0D7CD7}" dt="2020-06-03T14:43:08.650" v="39" actId="403"/>
        <pc:sldMkLst>
          <pc:docMk/>
          <pc:sldMk cId="0" sldId="303"/>
        </pc:sldMkLst>
        <pc:spChg chg="mod">
          <ac:chgData name="Jay Cebollero" userId="d39327243fa7a1e7" providerId="LiveId" clId="{030C82DD-32DF-4165-B6BB-E5E2FC0D7CD7}" dt="2020-06-03T14:42:59.576" v="38" actId="14100"/>
          <ac:spMkLst>
            <pc:docMk/>
            <pc:sldMk cId="0" sldId="303"/>
            <ac:spMk id="2" creationId="{EBCFCF42-5D7D-4B49-B8A3-85BCD384F1F8}"/>
          </ac:spMkLst>
        </pc:spChg>
        <pc:spChg chg="mod">
          <ac:chgData name="Jay Cebollero" userId="d39327243fa7a1e7" providerId="LiveId" clId="{030C82DD-32DF-4165-B6BB-E5E2FC0D7CD7}" dt="2020-06-03T14:43:08.650" v="39" actId="403"/>
          <ac:spMkLst>
            <pc:docMk/>
            <pc:sldMk cId="0" sldId="303"/>
            <ac:spMk id="3" creationId="{C04A0CD0-DBD5-4207-86AC-6B46DF0444A9}"/>
          </ac:spMkLst>
        </pc:spChg>
      </pc:sldChg>
      <pc:sldChg chg="del">
        <pc:chgData name="Jay Cebollero" userId="d39327243fa7a1e7" providerId="LiveId" clId="{030C82DD-32DF-4165-B6BB-E5E2FC0D7CD7}" dt="2020-06-03T14:52:44.879" v="198" actId="47"/>
        <pc:sldMkLst>
          <pc:docMk/>
          <pc:sldMk cId="0" sldId="304"/>
        </pc:sldMkLst>
      </pc:sldChg>
      <pc:sldChg chg="del">
        <pc:chgData name="Jay Cebollero" userId="d39327243fa7a1e7" providerId="LiveId" clId="{030C82DD-32DF-4165-B6BB-E5E2FC0D7CD7}" dt="2020-06-03T14:52:51.063" v="199" actId="47"/>
        <pc:sldMkLst>
          <pc:docMk/>
          <pc:sldMk cId="0" sldId="305"/>
        </pc:sldMkLst>
      </pc:sldChg>
      <pc:sldChg chg="modSp mod">
        <pc:chgData name="Jay Cebollero" userId="d39327243fa7a1e7" providerId="LiveId" clId="{030C82DD-32DF-4165-B6BB-E5E2FC0D7CD7}" dt="2020-06-03T14:44:06.955" v="52" actId="404"/>
        <pc:sldMkLst>
          <pc:docMk/>
          <pc:sldMk cId="0" sldId="306"/>
        </pc:sldMkLst>
        <pc:spChg chg="mod">
          <ac:chgData name="Jay Cebollero" userId="d39327243fa7a1e7" providerId="LiveId" clId="{030C82DD-32DF-4165-B6BB-E5E2FC0D7CD7}" dt="2020-06-03T14:44:06.955" v="52" actId="404"/>
          <ac:spMkLst>
            <pc:docMk/>
            <pc:sldMk cId="0" sldId="306"/>
            <ac:spMk id="2" creationId="{EF1768A7-C819-40A3-84E9-B7402EFB7903}"/>
          </ac:spMkLst>
        </pc:spChg>
      </pc:sldChg>
      <pc:sldChg chg="modSp mod">
        <pc:chgData name="Jay Cebollero" userId="d39327243fa7a1e7" providerId="LiveId" clId="{030C82DD-32DF-4165-B6BB-E5E2FC0D7CD7}" dt="2020-06-03T14:44:14.813" v="54" actId="1035"/>
        <pc:sldMkLst>
          <pc:docMk/>
          <pc:sldMk cId="0" sldId="307"/>
        </pc:sldMkLst>
        <pc:spChg chg="mod">
          <ac:chgData name="Jay Cebollero" userId="d39327243fa7a1e7" providerId="LiveId" clId="{030C82DD-32DF-4165-B6BB-E5E2FC0D7CD7}" dt="2020-06-03T14:44:14.813" v="54" actId="1035"/>
          <ac:spMkLst>
            <pc:docMk/>
            <pc:sldMk cId="0" sldId="307"/>
            <ac:spMk id="2" creationId="{7035BAAC-A67D-4EA8-937D-58644846AEAA}"/>
          </ac:spMkLst>
        </pc:spChg>
      </pc:sldChg>
      <pc:sldChg chg="modSp mod">
        <pc:chgData name="Jay Cebollero" userId="d39327243fa7a1e7" providerId="LiveId" clId="{030C82DD-32DF-4165-B6BB-E5E2FC0D7CD7}" dt="2020-06-03T14:45:45.010" v="66" actId="1035"/>
        <pc:sldMkLst>
          <pc:docMk/>
          <pc:sldMk cId="0" sldId="308"/>
        </pc:sldMkLst>
        <pc:spChg chg="mod">
          <ac:chgData name="Jay Cebollero" userId="d39327243fa7a1e7" providerId="LiveId" clId="{030C82DD-32DF-4165-B6BB-E5E2FC0D7CD7}" dt="2020-06-03T14:45:45.010" v="66" actId="1035"/>
          <ac:spMkLst>
            <pc:docMk/>
            <pc:sldMk cId="0" sldId="308"/>
            <ac:spMk id="2" creationId="{ADAFB598-111D-400F-AAA5-681953B6E129}"/>
          </ac:spMkLst>
        </pc:spChg>
      </pc:sldChg>
      <pc:sldChg chg="modSp mod">
        <pc:chgData name="Jay Cebollero" userId="d39327243fa7a1e7" providerId="LiveId" clId="{030C82DD-32DF-4165-B6BB-E5E2FC0D7CD7}" dt="2020-06-03T14:45:12.948" v="64" actId="20577"/>
        <pc:sldMkLst>
          <pc:docMk/>
          <pc:sldMk cId="0" sldId="309"/>
        </pc:sldMkLst>
        <pc:spChg chg="mod">
          <ac:chgData name="Jay Cebollero" userId="d39327243fa7a1e7" providerId="LiveId" clId="{030C82DD-32DF-4165-B6BB-E5E2FC0D7CD7}" dt="2020-06-03T14:45:07.074" v="63" actId="1035"/>
          <ac:spMkLst>
            <pc:docMk/>
            <pc:sldMk cId="0" sldId="309"/>
            <ac:spMk id="2" creationId="{66A9470E-2A0C-4B2B-8910-2292323F3D5D}"/>
          </ac:spMkLst>
        </pc:spChg>
        <pc:spChg chg="mod">
          <ac:chgData name="Jay Cebollero" userId="d39327243fa7a1e7" providerId="LiveId" clId="{030C82DD-32DF-4165-B6BB-E5E2FC0D7CD7}" dt="2020-06-03T14:45:12.948" v="64" actId="20577"/>
          <ac:spMkLst>
            <pc:docMk/>
            <pc:sldMk cId="0" sldId="309"/>
            <ac:spMk id="3" creationId="{A2B5B92B-0E2F-49FA-A9AF-190939A927D8}"/>
          </ac:spMkLst>
        </pc:spChg>
      </pc:sldChg>
      <pc:sldChg chg="modSp mod">
        <pc:chgData name="Jay Cebollero" userId="d39327243fa7a1e7" providerId="LiveId" clId="{030C82DD-32DF-4165-B6BB-E5E2FC0D7CD7}" dt="2020-06-03T14:44:47.147" v="60" actId="1035"/>
        <pc:sldMkLst>
          <pc:docMk/>
          <pc:sldMk cId="0" sldId="310"/>
        </pc:sldMkLst>
        <pc:spChg chg="mod">
          <ac:chgData name="Jay Cebollero" userId="d39327243fa7a1e7" providerId="LiveId" clId="{030C82DD-32DF-4165-B6BB-E5E2FC0D7CD7}" dt="2020-06-03T14:44:47.147" v="60" actId="1035"/>
          <ac:spMkLst>
            <pc:docMk/>
            <pc:sldMk cId="0" sldId="310"/>
            <ac:spMk id="2" creationId="{FDA81FDC-74CF-453B-A521-233C0F92F602}"/>
          </ac:spMkLst>
        </pc:spChg>
      </pc:sldChg>
      <pc:sldChg chg="modSp mod">
        <pc:chgData name="Jay Cebollero" userId="d39327243fa7a1e7" providerId="LiveId" clId="{030C82DD-32DF-4165-B6BB-E5E2FC0D7CD7}" dt="2020-06-03T14:46:01.720" v="71" actId="1035"/>
        <pc:sldMkLst>
          <pc:docMk/>
          <pc:sldMk cId="0" sldId="311"/>
        </pc:sldMkLst>
        <pc:spChg chg="mod">
          <ac:chgData name="Jay Cebollero" userId="d39327243fa7a1e7" providerId="LiveId" clId="{030C82DD-32DF-4165-B6BB-E5E2FC0D7CD7}" dt="2020-06-03T14:46:01.720" v="71" actId="1035"/>
          <ac:spMkLst>
            <pc:docMk/>
            <pc:sldMk cId="0" sldId="311"/>
            <ac:spMk id="2" creationId="{FBA86B4B-E674-48C0-94F4-33DF5D6BDB46}"/>
          </ac:spMkLst>
        </pc:spChg>
      </pc:sldChg>
      <pc:sldChg chg="modSp mod">
        <pc:chgData name="Jay Cebollero" userId="d39327243fa7a1e7" providerId="LiveId" clId="{030C82DD-32DF-4165-B6BB-E5E2FC0D7CD7}" dt="2020-06-03T14:46:15.308" v="74" actId="1035"/>
        <pc:sldMkLst>
          <pc:docMk/>
          <pc:sldMk cId="0" sldId="312"/>
        </pc:sldMkLst>
        <pc:spChg chg="mod">
          <ac:chgData name="Jay Cebollero" userId="d39327243fa7a1e7" providerId="LiveId" clId="{030C82DD-32DF-4165-B6BB-E5E2FC0D7CD7}" dt="2020-06-03T14:46:15.308" v="74" actId="1035"/>
          <ac:spMkLst>
            <pc:docMk/>
            <pc:sldMk cId="0" sldId="312"/>
            <ac:spMk id="2" creationId="{024C1881-5513-4CDB-BA70-A0501D4E25E5}"/>
          </ac:spMkLst>
        </pc:spChg>
      </pc:sldChg>
      <pc:sldChg chg="add">
        <pc:chgData name="Jay Cebollero" userId="d39327243fa7a1e7" providerId="LiveId" clId="{030C82DD-32DF-4165-B6BB-E5E2FC0D7CD7}" dt="2020-06-03T14:52:30.836" v="197"/>
        <pc:sldMkLst>
          <pc:docMk/>
          <pc:sldMk cId="0" sldId="356"/>
        </pc:sldMkLst>
      </pc:sldChg>
      <pc:sldChg chg="add">
        <pc:chgData name="Jay Cebollero" userId="d39327243fa7a1e7" providerId="LiveId" clId="{030C82DD-32DF-4165-B6BB-E5E2FC0D7CD7}" dt="2020-06-03T14:52:30.836" v="197"/>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799A2E72-3EEC-4698-82CB-8DB55F19F8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E4F99C27-6208-4CC6-BDA8-C012CC5888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21865371-48EB-419D-9B82-5CB0520B29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314ED2-94B2-44EC-BD64-8FE51DD584B3}" type="slidenum">
              <a:rPr lang="en-US" altLang="en-US" smtClean="0">
                <a:latin typeface="Book Antiqua" panose="02040602050305030304" pitchFamily="18" charset="0"/>
              </a:rPr>
              <a:pPr>
                <a:spcBef>
                  <a:spcPct val="0"/>
                </a:spcBef>
              </a:pPr>
              <a:t>16</a:t>
            </a:fld>
            <a:endParaRPr lang="en-US" altLang="en-US">
              <a:latin typeface="Book Antiqua" panose="0204060205030503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dirty="0"/>
              <a:t>Click to edit Master title style</a:t>
            </a:r>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0"/>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3A23-0A0A-4D5F-BD18-5B8A82A445C9}"/>
              </a:ext>
            </a:extLst>
          </p:cNvPr>
          <p:cNvSpPr>
            <a:spLocks noGrp="1"/>
          </p:cNvSpPr>
          <p:nvPr>
            <p:ph type="ctrTitle"/>
          </p:nvPr>
        </p:nvSpPr>
        <p:spPr>
          <a:xfrm>
            <a:off x="0" y="2438400"/>
            <a:ext cx="9144000" cy="990600"/>
          </a:xfrm>
        </p:spPr>
        <p:txBody>
          <a:bodyPr>
            <a:normAutofit/>
          </a:bodyPr>
          <a:lstStyle/>
          <a:p>
            <a:pPr eaLnBrk="1" fontAlgn="auto" hangingPunct="1">
              <a:spcAft>
                <a:spcPts val="0"/>
              </a:spcAft>
              <a:defRPr/>
            </a:pPr>
            <a:r>
              <a:rPr lang="en-US" sz="4400" dirty="0"/>
              <a:t>Masonic Leadership Training</a:t>
            </a:r>
          </a:p>
        </p:txBody>
      </p:sp>
      <p:sp>
        <p:nvSpPr>
          <p:cNvPr id="3" name="Subtitle 2">
            <a:extLst>
              <a:ext uri="{FF2B5EF4-FFF2-40B4-BE49-F238E27FC236}">
                <a16:creationId xmlns:a16="http://schemas.microsoft.com/office/drawing/2014/main" id="{170FBB69-0DAF-499F-8836-A76FD8533C4B}"/>
              </a:ext>
            </a:extLst>
          </p:cNvPr>
          <p:cNvSpPr>
            <a:spLocks noGrp="1"/>
          </p:cNvSpPr>
          <p:nvPr>
            <p:ph type="subTitle" idx="1"/>
          </p:nvPr>
        </p:nvSpPr>
        <p:spPr>
          <a:xfrm>
            <a:off x="152400" y="4114800"/>
            <a:ext cx="8991600" cy="1524000"/>
          </a:xfrm>
        </p:spPr>
        <p:txBody>
          <a:bodyPr>
            <a:normAutofit/>
          </a:bodyPr>
          <a:lstStyle/>
          <a:p>
            <a:pPr eaLnBrk="1" fontAlgn="auto" hangingPunct="1">
              <a:spcAft>
                <a:spcPts val="0"/>
              </a:spcAft>
              <a:buClr>
                <a:schemeClr val="tx1">
                  <a:shade val="95000"/>
                </a:schemeClr>
              </a:buClr>
              <a:buFont typeface="Wingdings 2"/>
              <a:buNone/>
              <a:defRPr/>
            </a:pPr>
            <a:r>
              <a:rPr lang="en-US" sz="3600" cap="none" dirty="0"/>
              <a:t>6. Lodge Committees</a:t>
            </a:r>
          </a:p>
          <a:p>
            <a:pPr eaLnBrk="1" fontAlgn="auto" hangingPunct="1">
              <a:spcAft>
                <a:spcPts val="0"/>
              </a:spcAft>
              <a:buClr>
                <a:schemeClr val="tx1">
                  <a:shade val="95000"/>
                </a:schemeClr>
              </a:buClr>
              <a:buFont typeface="Wingdings 2"/>
              <a:buNone/>
              <a:defRPr/>
            </a:pPr>
            <a:r>
              <a:rPr lang="en-US" sz="3600" cap="none" dirty="0"/>
              <a:t>7. Petitions &amp; Investigation Committees</a:t>
            </a:r>
            <a:endParaRPr lang="en-US" cap="none" dirty="0"/>
          </a:p>
        </p:txBody>
      </p:sp>
      <p:pic>
        <p:nvPicPr>
          <p:cNvPr id="5124" name="Picture 2">
            <a:extLst>
              <a:ext uri="{FF2B5EF4-FFF2-40B4-BE49-F238E27FC236}">
                <a16:creationId xmlns:a16="http://schemas.microsoft.com/office/drawing/2014/main" id="{4F671F0C-92F7-4962-875F-1E9019AD8D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228600"/>
            <a:ext cx="1831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6A408-5817-45F5-B247-805975B18D60}"/>
              </a:ext>
            </a:extLst>
          </p:cNvPr>
          <p:cNvSpPr>
            <a:spLocks noGrp="1"/>
          </p:cNvSpPr>
          <p:nvPr>
            <p:ph type="title"/>
          </p:nvPr>
        </p:nvSpPr>
        <p:spPr>
          <a:xfrm>
            <a:off x="457200" y="228600"/>
            <a:ext cx="8229600" cy="1020762"/>
          </a:xfrm>
        </p:spPr>
        <p:txBody>
          <a:bodyPr/>
          <a:lstStyle/>
          <a:p>
            <a:pPr>
              <a:defRPr/>
            </a:pPr>
            <a:r>
              <a:rPr lang="en-US" dirty="0"/>
              <a:t>Masonic Education</a:t>
            </a:r>
          </a:p>
        </p:txBody>
      </p:sp>
      <p:sp>
        <p:nvSpPr>
          <p:cNvPr id="3" name="Content Placeholder 2">
            <a:extLst>
              <a:ext uri="{FF2B5EF4-FFF2-40B4-BE49-F238E27FC236}">
                <a16:creationId xmlns:a16="http://schemas.microsoft.com/office/drawing/2014/main" id="{7C346CBB-C44D-4D1E-AA22-BE0073C84A7D}"/>
              </a:ext>
            </a:extLst>
          </p:cNvPr>
          <p:cNvSpPr>
            <a:spLocks noGrp="1"/>
          </p:cNvSpPr>
          <p:nvPr>
            <p:ph idx="1"/>
          </p:nvPr>
        </p:nvSpPr>
        <p:spPr>
          <a:xfrm>
            <a:off x="762000" y="1219200"/>
            <a:ext cx="7924800" cy="5029200"/>
          </a:xfrm>
        </p:spPr>
        <p:txBody>
          <a:bodyPr/>
          <a:lstStyle/>
          <a:p>
            <a:pPr>
              <a:defRPr/>
            </a:pPr>
            <a:r>
              <a:rPr lang="en-US" dirty="0"/>
              <a:t>10.05 Masonic Education Committee</a:t>
            </a:r>
          </a:p>
          <a:p>
            <a:pPr lvl="1">
              <a:defRPr/>
            </a:pPr>
            <a:r>
              <a:rPr lang="en-US" sz="2400" dirty="0"/>
              <a:t>Consisting of not less than 5 members of knowledge, dedication and tact, with at least one being a Past Master and Chairman</a:t>
            </a:r>
          </a:p>
          <a:p>
            <a:pPr lvl="1">
              <a:defRPr/>
            </a:pPr>
            <a:endParaRPr lang="en-US" sz="2400" dirty="0"/>
          </a:p>
          <a:p>
            <a:pPr lvl="1">
              <a:defRPr/>
            </a:pPr>
            <a:r>
              <a:rPr lang="en-US" sz="2400" dirty="0"/>
              <a:t>Report to the Master on the Candidate’s progress through the Three Symbolic Degrees and Masonic</a:t>
            </a:r>
          </a:p>
          <a:p>
            <a:pPr lvl="1">
              <a:buFont typeface="Arial" pitchFamily="34" charset="0"/>
              <a:buNone/>
              <a:defRPr/>
            </a:pPr>
            <a:r>
              <a:rPr lang="en-US" sz="2400" dirty="0"/>
              <a:t>    Education Program as described by Regulation 37.12 and 37.18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768A7-C819-40A3-84E9-B7402EFB7903}"/>
              </a:ext>
            </a:extLst>
          </p:cNvPr>
          <p:cNvSpPr>
            <a:spLocks noGrp="1"/>
          </p:cNvSpPr>
          <p:nvPr>
            <p:ph type="title"/>
          </p:nvPr>
        </p:nvSpPr>
        <p:spPr>
          <a:xfrm>
            <a:off x="0" y="76200"/>
            <a:ext cx="9144000" cy="1143000"/>
          </a:xfrm>
        </p:spPr>
        <p:txBody>
          <a:bodyPr>
            <a:noAutofit/>
          </a:bodyPr>
          <a:lstStyle/>
          <a:p>
            <a:pPr>
              <a:defRPr/>
            </a:pPr>
            <a:r>
              <a:rPr lang="en-US" sz="4000" dirty="0"/>
              <a:t>37.18 Education Instruction reads:</a:t>
            </a:r>
          </a:p>
        </p:txBody>
      </p:sp>
      <p:sp>
        <p:nvSpPr>
          <p:cNvPr id="3" name="Content Placeholder 2">
            <a:extLst>
              <a:ext uri="{FF2B5EF4-FFF2-40B4-BE49-F238E27FC236}">
                <a16:creationId xmlns:a16="http://schemas.microsoft.com/office/drawing/2014/main" id="{041E8F40-F69F-4002-AA35-85697B6839D3}"/>
              </a:ext>
            </a:extLst>
          </p:cNvPr>
          <p:cNvSpPr>
            <a:spLocks noGrp="1"/>
          </p:cNvSpPr>
          <p:nvPr>
            <p:ph idx="1"/>
          </p:nvPr>
        </p:nvSpPr>
        <p:spPr>
          <a:xfrm>
            <a:off x="457200" y="1143000"/>
            <a:ext cx="8229600" cy="5257800"/>
          </a:xfrm>
        </p:spPr>
        <p:txBody>
          <a:bodyPr/>
          <a:lstStyle/>
          <a:p>
            <a:pPr>
              <a:defRPr/>
            </a:pPr>
            <a:r>
              <a:rPr lang="en-US" sz="2400" b="1" dirty="0"/>
              <a:t>37.18 The Grand Lodge has promulgated a “Lodge System of Masonic </a:t>
            </a:r>
            <a:r>
              <a:rPr lang="en-US" sz="2400" dirty="0"/>
              <a:t>Education” which is described in 1954 Proceedings at pages 165 through 168.</a:t>
            </a:r>
          </a:p>
          <a:p>
            <a:pPr>
              <a:defRPr/>
            </a:pPr>
            <a:r>
              <a:rPr lang="en-US" sz="2400" dirty="0"/>
              <a:t> A candidate receiving the Entered Apprentice, Fellow Craft, or Master Mason Degree shall receive the instruction prescribed to be given either before or after the conferring of each such Degree. Prior to the conferring of a Degree, the Worshipful Master or a majority of the Lodge Committee on Masonic Education shall certify to the Lodge Secretary that the Candidate has received the prescribed instruction, which certification shall be recorded in the Lodge minutes. (1991)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5BAAC-A67D-4EA8-937D-58644846AEAA}"/>
              </a:ext>
            </a:extLst>
          </p:cNvPr>
          <p:cNvSpPr>
            <a:spLocks noGrp="1"/>
          </p:cNvSpPr>
          <p:nvPr>
            <p:ph type="title"/>
          </p:nvPr>
        </p:nvSpPr>
        <p:spPr>
          <a:xfrm>
            <a:off x="457200" y="152400"/>
            <a:ext cx="8229600" cy="868362"/>
          </a:xfrm>
        </p:spPr>
        <p:txBody>
          <a:bodyPr/>
          <a:lstStyle/>
          <a:p>
            <a:pPr>
              <a:defRPr/>
            </a:pPr>
            <a:r>
              <a:rPr lang="en-US" dirty="0"/>
              <a:t>37.18 Continued</a:t>
            </a:r>
          </a:p>
        </p:txBody>
      </p:sp>
      <p:sp>
        <p:nvSpPr>
          <p:cNvPr id="3" name="Content Placeholder 2">
            <a:extLst>
              <a:ext uri="{FF2B5EF4-FFF2-40B4-BE49-F238E27FC236}">
                <a16:creationId xmlns:a16="http://schemas.microsoft.com/office/drawing/2014/main" id="{93700431-8B74-4A26-8CC3-D34660CC0390}"/>
              </a:ext>
            </a:extLst>
          </p:cNvPr>
          <p:cNvSpPr>
            <a:spLocks noGrp="1"/>
          </p:cNvSpPr>
          <p:nvPr>
            <p:ph idx="1"/>
          </p:nvPr>
        </p:nvSpPr>
        <p:spPr>
          <a:xfrm>
            <a:off x="685801" y="1371600"/>
            <a:ext cx="7772399" cy="4876800"/>
          </a:xfrm>
        </p:spPr>
        <p:txBody>
          <a:bodyPr>
            <a:normAutofit/>
          </a:bodyPr>
          <a:lstStyle/>
          <a:p>
            <a:pPr>
              <a:defRPr/>
            </a:pPr>
            <a:r>
              <a:rPr lang="en-US" sz="2400" dirty="0"/>
              <a:t>Prior to the conferring of a Degree, the Worshipful Master or a majority of the Lodge Committee on Masonic Education shall certify to the Lodge Secretary that the Candidate has received the prescribed instruction, which certification shall be recorded in the Lodge minutes. (1991)</a:t>
            </a:r>
          </a:p>
          <a:p>
            <a:pPr>
              <a:defRPr/>
            </a:pPr>
            <a:endParaRPr lang="en-US" sz="2400" dirty="0"/>
          </a:p>
          <a:p>
            <a:pPr>
              <a:defRPr/>
            </a:pPr>
            <a:r>
              <a:rPr lang="en-US" sz="2400" dirty="0"/>
              <a:t>The Worshipful Master and the Lodge Secretary shall be directly and personally responsible to the Grand Master and to the Grand Lodge for full compliance with this Regulation. (Amended 1979)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81FDC-74CF-453B-A521-233C0F92F602}"/>
              </a:ext>
            </a:extLst>
          </p:cNvPr>
          <p:cNvSpPr>
            <a:spLocks noGrp="1"/>
          </p:cNvSpPr>
          <p:nvPr>
            <p:ph type="title"/>
          </p:nvPr>
        </p:nvSpPr>
        <p:spPr>
          <a:xfrm>
            <a:off x="304801" y="152400"/>
            <a:ext cx="8534400" cy="1143000"/>
          </a:xfrm>
        </p:spPr>
        <p:txBody>
          <a:bodyPr/>
          <a:lstStyle/>
          <a:p>
            <a:pPr>
              <a:defRPr/>
            </a:pPr>
            <a:r>
              <a:rPr lang="en-US" dirty="0"/>
              <a:t>37.12 Reads: </a:t>
            </a:r>
          </a:p>
        </p:txBody>
      </p:sp>
      <p:sp>
        <p:nvSpPr>
          <p:cNvPr id="3" name="Content Placeholder 2">
            <a:extLst>
              <a:ext uri="{FF2B5EF4-FFF2-40B4-BE49-F238E27FC236}">
                <a16:creationId xmlns:a16="http://schemas.microsoft.com/office/drawing/2014/main" id="{85DA8465-4E41-45B6-8189-EE93533AAF1A}"/>
              </a:ext>
            </a:extLst>
          </p:cNvPr>
          <p:cNvSpPr>
            <a:spLocks noGrp="1"/>
          </p:cNvSpPr>
          <p:nvPr>
            <p:ph idx="1"/>
          </p:nvPr>
        </p:nvSpPr>
        <p:spPr>
          <a:xfrm>
            <a:off x="762000" y="1447800"/>
            <a:ext cx="7924800" cy="4648200"/>
          </a:xfrm>
        </p:spPr>
        <p:txBody>
          <a:bodyPr/>
          <a:lstStyle/>
          <a:p>
            <a:pPr>
              <a:defRPr/>
            </a:pPr>
            <a:r>
              <a:rPr lang="en-US" sz="2800" b="1" dirty="0"/>
              <a:t>37.12 No candidate shall receive the Fellow Craft or Master Mason Degree </a:t>
            </a:r>
            <a:r>
              <a:rPr lang="en-US" sz="2800" dirty="0"/>
              <a:t>unless and until he shall have passed a satisfactory examination in open Lodge upon the catechism of the preceding Degree. No degree shall be conferred until the candidate has received instruction in the "Lodge System of Masonic Education" as prescribed in Regulation 37.18. (Amended 1979)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470E-2A0C-4B2B-8910-2292323F3D5D}"/>
              </a:ext>
            </a:extLst>
          </p:cNvPr>
          <p:cNvSpPr>
            <a:spLocks noGrp="1"/>
          </p:cNvSpPr>
          <p:nvPr>
            <p:ph type="title"/>
          </p:nvPr>
        </p:nvSpPr>
        <p:spPr>
          <a:xfrm>
            <a:off x="304801" y="76200"/>
            <a:ext cx="8534400" cy="1075267"/>
          </a:xfrm>
        </p:spPr>
        <p:txBody>
          <a:bodyPr/>
          <a:lstStyle/>
          <a:p>
            <a:pPr>
              <a:defRPr/>
            </a:pPr>
            <a:r>
              <a:rPr lang="en-US" dirty="0"/>
              <a:t>Pop Quiz</a:t>
            </a:r>
          </a:p>
        </p:txBody>
      </p:sp>
      <p:sp>
        <p:nvSpPr>
          <p:cNvPr id="3" name="Content Placeholder 2">
            <a:extLst>
              <a:ext uri="{FF2B5EF4-FFF2-40B4-BE49-F238E27FC236}">
                <a16:creationId xmlns:a16="http://schemas.microsoft.com/office/drawing/2014/main" id="{A2B5B92B-0E2F-49FA-A9AF-190939A927D8}"/>
              </a:ext>
            </a:extLst>
          </p:cNvPr>
          <p:cNvSpPr>
            <a:spLocks noGrp="1"/>
          </p:cNvSpPr>
          <p:nvPr>
            <p:ph idx="1"/>
          </p:nvPr>
        </p:nvSpPr>
        <p:spPr>
          <a:xfrm>
            <a:off x="533400" y="1295400"/>
            <a:ext cx="8229600" cy="2971800"/>
          </a:xfrm>
        </p:spPr>
        <p:txBody>
          <a:bodyPr/>
          <a:lstStyle/>
          <a:p>
            <a:pPr>
              <a:defRPr/>
            </a:pPr>
            <a:r>
              <a:rPr lang="en-US" dirty="0"/>
              <a:t>Can a candidate for advancement be examined as to his proficiency in the preceding Degree in open Lodge at either a Called or Stated Communication?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FB598-111D-400F-AAA5-681953B6E129}"/>
              </a:ext>
            </a:extLst>
          </p:cNvPr>
          <p:cNvSpPr>
            <a:spLocks noGrp="1"/>
          </p:cNvSpPr>
          <p:nvPr>
            <p:ph type="title"/>
          </p:nvPr>
        </p:nvSpPr>
        <p:spPr>
          <a:xfrm>
            <a:off x="304801" y="76200"/>
            <a:ext cx="8534400" cy="1456267"/>
          </a:xfrm>
        </p:spPr>
        <p:txBody>
          <a:bodyPr/>
          <a:lstStyle/>
          <a:p>
            <a:pPr>
              <a:defRPr/>
            </a:pPr>
            <a:r>
              <a:rPr lang="en-US" dirty="0"/>
              <a:t> Answer</a:t>
            </a:r>
          </a:p>
        </p:txBody>
      </p:sp>
      <p:sp>
        <p:nvSpPr>
          <p:cNvPr id="3" name="Content Placeholder 2">
            <a:extLst>
              <a:ext uri="{FF2B5EF4-FFF2-40B4-BE49-F238E27FC236}">
                <a16:creationId xmlns:a16="http://schemas.microsoft.com/office/drawing/2014/main" id="{F5E640BB-2BD4-47FF-B5A6-F058E0008E56}"/>
              </a:ext>
            </a:extLst>
          </p:cNvPr>
          <p:cNvSpPr>
            <a:spLocks noGrp="1"/>
          </p:cNvSpPr>
          <p:nvPr>
            <p:ph idx="1"/>
          </p:nvPr>
        </p:nvSpPr>
        <p:spPr>
          <a:xfrm>
            <a:off x="1066801" y="1143000"/>
            <a:ext cx="7543799" cy="3276600"/>
          </a:xfrm>
        </p:spPr>
        <p:txBody>
          <a:bodyPr>
            <a:normAutofit fontScale="92500"/>
          </a:bodyPr>
          <a:lstStyle/>
          <a:p>
            <a:pPr>
              <a:defRPr/>
            </a:pPr>
            <a:endParaRPr lang="en-US" b="1" dirty="0"/>
          </a:p>
          <a:p>
            <a:pPr>
              <a:defRPr/>
            </a:pPr>
            <a:r>
              <a:rPr lang="en-US" dirty="0"/>
              <a:t>A Candidate for advancement must be examined as to his proficiency in the preceding Degree in open Lodge at either a Called or Stated Communication. </a:t>
            </a:r>
          </a:p>
          <a:p>
            <a:pPr>
              <a:defRPr/>
            </a:pPr>
            <a:r>
              <a:rPr lang="en-US" dirty="0"/>
              <a:t>(1948 Proc. 58)</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0F166-C0B5-4CC1-8E3E-5303926C932E}"/>
              </a:ext>
            </a:extLst>
          </p:cNvPr>
          <p:cNvSpPr>
            <a:spLocks noGrp="1"/>
          </p:cNvSpPr>
          <p:nvPr>
            <p:ph type="title"/>
          </p:nvPr>
        </p:nvSpPr>
        <p:spPr>
          <a:xfrm>
            <a:off x="304801" y="76200"/>
            <a:ext cx="8534400" cy="1456267"/>
          </a:xfrm>
        </p:spPr>
        <p:txBody>
          <a:bodyPr/>
          <a:lstStyle/>
          <a:p>
            <a:pPr>
              <a:defRPr/>
            </a:pPr>
            <a:r>
              <a:rPr lang="en-US" dirty="0"/>
              <a:t>Masonic Education cont.</a:t>
            </a:r>
          </a:p>
        </p:txBody>
      </p:sp>
      <p:sp>
        <p:nvSpPr>
          <p:cNvPr id="3" name="Content Placeholder 2">
            <a:extLst>
              <a:ext uri="{FF2B5EF4-FFF2-40B4-BE49-F238E27FC236}">
                <a16:creationId xmlns:a16="http://schemas.microsoft.com/office/drawing/2014/main" id="{56507DC9-E1A2-4AB5-B9D7-387388362164}"/>
              </a:ext>
            </a:extLst>
          </p:cNvPr>
          <p:cNvSpPr>
            <a:spLocks noGrp="1"/>
          </p:cNvSpPr>
          <p:nvPr>
            <p:ph idx="1"/>
          </p:nvPr>
        </p:nvSpPr>
        <p:spPr>
          <a:xfrm>
            <a:off x="457200" y="1600200"/>
            <a:ext cx="8229600" cy="4724400"/>
          </a:xfrm>
        </p:spPr>
        <p:txBody>
          <a:bodyPr>
            <a:normAutofit lnSpcReduction="10000"/>
          </a:bodyPr>
          <a:lstStyle/>
          <a:p>
            <a:pPr lvl="2">
              <a:defRPr/>
            </a:pPr>
            <a:r>
              <a:rPr lang="en-US" dirty="0"/>
              <a:t>Lodge Shall have a Sub-Committee called the , “Lodge Mentor’s Committee” which should be composed of Past Masters, and Brothers who are willing to invest the necessary time to become knowledgeable about all aspects of Freemasonry, with the same requirements for dedication and tact</a:t>
            </a:r>
          </a:p>
          <a:p>
            <a:pPr lvl="2">
              <a:defRPr/>
            </a:pPr>
            <a:r>
              <a:rPr lang="en-US" dirty="0"/>
              <a:t>Lodge Mentor shall not be the catechism instructor</a:t>
            </a:r>
          </a:p>
          <a:p>
            <a:pPr lvl="2">
              <a:defRPr/>
            </a:pPr>
            <a:r>
              <a:rPr lang="en-US" dirty="0"/>
              <a:t>Lodge Mentor is required to be knowledgeable in Masonic history, tradition, decorum, conduct, Masonic Law, Lodge history, community history regarding his Lodge and Masonry in American History</a:t>
            </a:r>
          </a:p>
          <a:p>
            <a:pPr lvl="2">
              <a:defRPr/>
            </a:pPr>
            <a:r>
              <a:rPr lang="en-US" dirty="0"/>
              <a:t>Mentoring conducted in accordance with GL-200 booklet on the Lodge System of Masonic Education</a:t>
            </a:r>
          </a:p>
          <a:p>
            <a:pPr lvl="2">
              <a:defRPr/>
            </a:pPr>
            <a:r>
              <a:rPr lang="en-US" dirty="0"/>
              <a:t>Reports to the Chairman of the Committee on Masonic Education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86B4B-E674-48C0-94F4-33DF5D6BDB46}"/>
              </a:ext>
            </a:extLst>
          </p:cNvPr>
          <p:cNvSpPr>
            <a:spLocks noGrp="1"/>
          </p:cNvSpPr>
          <p:nvPr>
            <p:ph type="title"/>
          </p:nvPr>
        </p:nvSpPr>
        <p:spPr>
          <a:xfrm>
            <a:off x="304801" y="0"/>
            <a:ext cx="8534400" cy="1456267"/>
          </a:xfrm>
        </p:spPr>
        <p:txBody>
          <a:bodyPr/>
          <a:lstStyle/>
          <a:p>
            <a:pPr>
              <a:defRPr/>
            </a:pPr>
            <a:r>
              <a:rPr lang="en-US" dirty="0"/>
              <a:t>Junior Warden</a:t>
            </a:r>
          </a:p>
        </p:txBody>
      </p:sp>
      <p:sp>
        <p:nvSpPr>
          <p:cNvPr id="3" name="Content Placeholder 2">
            <a:extLst>
              <a:ext uri="{FF2B5EF4-FFF2-40B4-BE49-F238E27FC236}">
                <a16:creationId xmlns:a16="http://schemas.microsoft.com/office/drawing/2014/main" id="{4408503C-215A-423D-9973-73F072CCF9EB}"/>
              </a:ext>
            </a:extLst>
          </p:cNvPr>
          <p:cNvSpPr>
            <a:spLocks noGrp="1"/>
          </p:cNvSpPr>
          <p:nvPr>
            <p:ph idx="1"/>
          </p:nvPr>
        </p:nvSpPr>
        <p:spPr>
          <a:xfrm>
            <a:off x="533401" y="1828800"/>
            <a:ext cx="8229599" cy="3649133"/>
          </a:xfrm>
        </p:spPr>
        <p:txBody>
          <a:bodyPr/>
          <a:lstStyle/>
          <a:p>
            <a:pPr algn="ctr" fontAlgn="auto">
              <a:spcAft>
                <a:spcPts val="0"/>
              </a:spcAft>
              <a:defRPr/>
            </a:pPr>
            <a:r>
              <a:rPr lang="en-US" dirty="0"/>
              <a:t>Required to serve as a member of the Lodge Board of Relief</a:t>
            </a:r>
          </a:p>
          <a:p>
            <a:pPr algn="ctr" fontAlgn="auto">
              <a:spcAft>
                <a:spcPts val="0"/>
              </a:spcAft>
              <a:defRPr/>
            </a:pPr>
            <a:endParaRPr lang="en-US" dirty="0"/>
          </a:p>
          <a:p>
            <a:pPr algn="ctr" fontAlgn="auto">
              <a:spcAft>
                <a:spcPts val="0"/>
              </a:spcAft>
              <a:defRPr/>
            </a:pPr>
            <a:r>
              <a:rPr lang="en-US" dirty="0"/>
              <a:t>Required to serve on the Lodge Vigilance Committee</a:t>
            </a:r>
          </a:p>
          <a:p>
            <a:pPr marL="137160" indent="0" algn="ctr" fontAlgn="auto">
              <a:spcAft>
                <a:spcPts val="0"/>
              </a:spcAft>
              <a:buFont typeface="Arial" pitchFamily="34" charset="0"/>
              <a:buNone/>
              <a:defRPr/>
            </a:pPr>
            <a:endParaRPr lang="en-US" dirty="0"/>
          </a:p>
          <a:p>
            <a:pPr algn="ctr" fontAlgn="auto">
              <a:spcAft>
                <a:spcPts val="0"/>
              </a:spcAft>
              <a:defRPr/>
            </a:pPr>
            <a:r>
              <a:rPr lang="en-US" dirty="0"/>
              <a:t>and should also </a:t>
            </a:r>
          </a:p>
          <a:p>
            <a:pP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C1881-5513-4CDB-BA70-A0501D4E25E5}"/>
              </a:ext>
            </a:extLst>
          </p:cNvPr>
          <p:cNvSpPr>
            <a:spLocks noGrp="1"/>
          </p:cNvSpPr>
          <p:nvPr>
            <p:ph type="title"/>
          </p:nvPr>
        </p:nvSpPr>
        <p:spPr>
          <a:xfrm>
            <a:off x="457200" y="152400"/>
            <a:ext cx="8229600" cy="715962"/>
          </a:xfrm>
        </p:spPr>
        <p:txBody>
          <a:bodyPr>
            <a:noAutofit/>
          </a:bodyPr>
          <a:lstStyle/>
          <a:p>
            <a:pPr>
              <a:defRPr/>
            </a:pPr>
            <a:r>
              <a:rPr lang="en-US" dirty="0"/>
              <a:t>Junior Warden continued</a:t>
            </a:r>
          </a:p>
        </p:txBody>
      </p:sp>
      <p:sp>
        <p:nvSpPr>
          <p:cNvPr id="3" name="Content Placeholder 2">
            <a:extLst>
              <a:ext uri="{FF2B5EF4-FFF2-40B4-BE49-F238E27FC236}">
                <a16:creationId xmlns:a16="http://schemas.microsoft.com/office/drawing/2014/main" id="{F6BDD9D2-7C39-40CD-95E1-6273E1791EF0}"/>
              </a:ext>
            </a:extLst>
          </p:cNvPr>
          <p:cNvSpPr>
            <a:spLocks noGrp="1"/>
          </p:cNvSpPr>
          <p:nvPr>
            <p:ph idx="1"/>
          </p:nvPr>
        </p:nvSpPr>
        <p:spPr>
          <a:xfrm>
            <a:off x="533400" y="1219200"/>
            <a:ext cx="8229600" cy="5181600"/>
          </a:xfrm>
        </p:spPr>
        <p:txBody>
          <a:bodyPr/>
          <a:lstStyle/>
          <a:p>
            <a:pPr fontAlgn="auto">
              <a:spcAft>
                <a:spcPts val="0"/>
              </a:spcAft>
              <a:defRPr/>
            </a:pPr>
            <a:r>
              <a:rPr lang="en-US" sz="2800" dirty="0"/>
              <a:t>Serve as a member of the Lodge Finance Committee</a:t>
            </a:r>
          </a:p>
          <a:p>
            <a:pPr fontAlgn="auto">
              <a:spcAft>
                <a:spcPts val="0"/>
              </a:spcAft>
              <a:defRPr/>
            </a:pPr>
            <a:r>
              <a:rPr lang="en-US" sz="2800" dirty="0"/>
              <a:t>Serve as a member of the Lodge Committee on Charity</a:t>
            </a:r>
          </a:p>
          <a:p>
            <a:pPr fontAlgn="auto">
              <a:spcAft>
                <a:spcPts val="0"/>
              </a:spcAft>
              <a:defRPr/>
            </a:pPr>
            <a:r>
              <a:rPr lang="en-US" sz="2800" dirty="0"/>
              <a:t>Serve on the Lodge Masonic Education Committee</a:t>
            </a:r>
          </a:p>
          <a:p>
            <a:pPr fontAlgn="auto">
              <a:spcAft>
                <a:spcPts val="0"/>
              </a:spcAft>
              <a:defRPr/>
            </a:pPr>
            <a:r>
              <a:rPr lang="en-US" sz="2800" dirty="0"/>
              <a:t>Serve as a member of the Lodge Committee on Education and Primary Schools</a:t>
            </a:r>
          </a:p>
          <a:p>
            <a:pPr fontAlgn="auto">
              <a:spcAft>
                <a:spcPts val="0"/>
              </a:spcAft>
              <a:defRPr/>
            </a:pPr>
            <a:r>
              <a:rPr lang="en-US" sz="2800" dirty="0"/>
              <a:t>Serve as a member of the Committee on Lodge Property</a:t>
            </a:r>
          </a:p>
          <a:p>
            <a:pP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CD942-ECBF-4326-BFDB-00645A6E10C8}"/>
              </a:ext>
            </a:extLst>
          </p:cNvPr>
          <p:cNvSpPr>
            <a:spLocks noGrp="1"/>
          </p:cNvSpPr>
          <p:nvPr>
            <p:ph type="title"/>
          </p:nvPr>
        </p:nvSpPr>
        <p:spPr>
          <a:xfrm>
            <a:off x="457200" y="274638"/>
            <a:ext cx="8229600" cy="715962"/>
          </a:xfrm>
        </p:spPr>
        <p:txBody>
          <a:bodyPr>
            <a:noAutofit/>
          </a:bodyPr>
          <a:lstStyle/>
          <a:p>
            <a:pPr>
              <a:defRPr/>
            </a:pPr>
            <a:r>
              <a:rPr lang="en-US" dirty="0"/>
              <a:t>Board of Relief</a:t>
            </a:r>
          </a:p>
        </p:txBody>
      </p:sp>
      <p:sp>
        <p:nvSpPr>
          <p:cNvPr id="3" name="Content Placeholder 2">
            <a:extLst>
              <a:ext uri="{FF2B5EF4-FFF2-40B4-BE49-F238E27FC236}">
                <a16:creationId xmlns:a16="http://schemas.microsoft.com/office/drawing/2014/main" id="{CD82B7F6-8272-4E20-8629-B26A9E403B6E}"/>
              </a:ext>
            </a:extLst>
          </p:cNvPr>
          <p:cNvSpPr>
            <a:spLocks noGrp="1"/>
          </p:cNvSpPr>
          <p:nvPr>
            <p:ph idx="1"/>
          </p:nvPr>
        </p:nvSpPr>
        <p:spPr>
          <a:xfrm>
            <a:off x="457200" y="1143000"/>
            <a:ext cx="8229600" cy="5165725"/>
          </a:xfrm>
        </p:spPr>
        <p:txBody>
          <a:bodyPr>
            <a:normAutofit fontScale="92500" lnSpcReduction="10000"/>
          </a:bodyPr>
          <a:lstStyle/>
          <a:p>
            <a:pPr>
              <a:defRPr/>
            </a:pPr>
            <a:r>
              <a:rPr lang="en-US" dirty="0"/>
              <a:t>10.06 Board of Relief</a:t>
            </a:r>
          </a:p>
          <a:p>
            <a:pPr lvl="1">
              <a:defRPr/>
            </a:pPr>
            <a:endParaRPr lang="en-US" sz="2000" dirty="0"/>
          </a:p>
          <a:p>
            <a:pPr lvl="1">
              <a:defRPr/>
            </a:pPr>
            <a:r>
              <a:rPr lang="en-US" sz="2400" dirty="0"/>
              <a:t>Consists of the Worshipful Master, and Wardens as members</a:t>
            </a:r>
          </a:p>
          <a:p>
            <a:pPr lvl="1">
              <a:defRPr/>
            </a:pPr>
            <a:r>
              <a:rPr lang="en-US" sz="2400" dirty="0"/>
              <a:t>The purpose of this Committee is to jointly draw upon the Charity Fund from time to time as urgent fraternal necessity and propriety may require. Remember your obligation regarding our Brothers, Widows and Orphans.</a:t>
            </a:r>
          </a:p>
          <a:p>
            <a:pPr lvl="1">
              <a:defRPr/>
            </a:pPr>
            <a:r>
              <a:rPr lang="en-US" sz="2400" dirty="0"/>
              <a:t>Quarterly reports should be made to the Lodge and may omit the recipient’s name unless they are the object of continued charity</a:t>
            </a:r>
          </a:p>
          <a:p>
            <a:pPr lvl="1">
              <a:defRPr/>
            </a:pPr>
            <a:r>
              <a:rPr lang="en-US" sz="2400" dirty="0"/>
              <a:t>No worthy cry of distress should reach their ears in vain and no deserving needy hands should seek their aid without response.</a:t>
            </a:r>
          </a:p>
          <a:p>
            <a:pPr marL="585216" lvl="1" indent="0">
              <a:buFont typeface="Arial" pitchFamily="34" charset="0"/>
              <a:buNone/>
              <a:defRPr/>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797CF-A630-423D-8F54-1FBA1B76D97D}"/>
              </a:ext>
            </a:extLst>
          </p:cNvPr>
          <p:cNvSpPr>
            <a:spLocks noGrp="1"/>
          </p:cNvSpPr>
          <p:nvPr>
            <p:ph type="title"/>
          </p:nvPr>
        </p:nvSpPr>
        <p:spPr/>
        <p:txBody>
          <a:bodyPr/>
          <a:lstStyle/>
          <a:p>
            <a:pPr eaLnBrk="1" fontAlgn="auto" hangingPunct="1">
              <a:spcAft>
                <a:spcPts val="0"/>
              </a:spcAft>
              <a:defRPr/>
            </a:pPr>
            <a:r>
              <a:rPr lang="en-US" dirty="0"/>
              <a:t>Introductions</a:t>
            </a:r>
          </a:p>
        </p:txBody>
      </p:sp>
      <p:sp>
        <p:nvSpPr>
          <p:cNvPr id="3" name="Content Placeholder 2">
            <a:extLst>
              <a:ext uri="{FF2B5EF4-FFF2-40B4-BE49-F238E27FC236}">
                <a16:creationId xmlns:a16="http://schemas.microsoft.com/office/drawing/2014/main" id="{5D890A19-767F-4B32-9A81-506D58B0856A}"/>
              </a:ext>
            </a:extLst>
          </p:cNvPr>
          <p:cNvSpPr>
            <a:spLocks noGrp="1"/>
          </p:cNvSpPr>
          <p:nvPr>
            <p:ph idx="1"/>
          </p:nvPr>
        </p:nvSpPr>
        <p:spPr>
          <a:xfrm>
            <a:off x="685800" y="1828800"/>
            <a:ext cx="7924800" cy="3649133"/>
          </a:xfrm>
        </p:spPr>
        <p:txBody>
          <a:bodyPr>
            <a:normAutofit/>
          </a:bodyPr>
          <a:lstStyle/>
          <a:p>
            <a:pPr eaLnBrk="1" fontAlgn="auto" hangingPunct="1">
              <a:spcAft>
                <a:spcPts val="0"/>
              </a:spcAft>
              <a:defRPr/>
            </a:pPr>
            <a:r>
              <a:rPr lang="en-US" dirty="0"/>
              <a:t>Your Masonic Leadership Training Team</a:t>
            </a:r>
          </a:p>
          <a:p>
            <a:pPr eaLnBrk="1" fontAlgn="auto" hangingPunct="1">
              <a:spcAft>
                <a:spcPts val="0"/>
              </a:spcAft>
              <a:defRPr/>
            </a:pPr>
            <a:r>
              <a:rPr lang="en-US" dirty="0"/>
              <a:t>Honored Guests</a:t>
            </a:r>
          </a:p>
          <a:p>
            <a:pPr eaLnBrk="1" fontAlgn="auto" hangingPunct="1">
              <a:spcAft>
                <a:spcPts val="0"/>
              </a:spcAft>
              <a:defRPr/>
            </a:pPr>
            <a:r>
              <a:rPr lang="en-US" dirty="0"/>
              <a:t>Attendees</a:t>
            </a:r>
          </a:p>
          <a:p>
            <a:pPr lvl="1" eaLnBrk="1" fontAlgn="auto" hangingPunct="1">
              <a:spcAft>
                <a:spcPts val="0"/>
              </a:spcAft>
              <a:defRPr/>
            </a:pPr>
            <a:r>
              <a:rPr lang="en-US" sz="2800" dirty="0"/>
              <a:t>Name</a:t>
            </a:r>
          </a:p>
          <a:p>
            <a:pPr lvl="1" eaLnBrk="1" fontAlgn="auto" hangingPunct="1">
              <a:spcAft>
                <a:spcPts val="0"/>
              </a:spcAft>
              <a:defRPr/>
            </a:pPr>
            <a:r>
              <a:rPr lang="en-US" sz="2800" dirty="0"/>
              <a:t>Lodge &amp; Location</a:t>
            </a:r>
          </a:p>
          <a:p>
            <a:pPr lvl="1" eaLnBrk="1" fontAlgn="auto" hangingPunct="1">
              <a:spcAft>
                <a:spcPts val="0"/>
              </a:spcAft>
              <a:defRPr/>
            </a:pPr>
            <a:r>
              <a:rPr lang="en-US" sz="2800" dirty="0"/>
              <a:t>Title and Position, if any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CC6C9-2CB6-4ECC-90E9-5DDF0EC1DC48}"/>
              </a:ext>
            </a:extLst>
          </p:cNvPr>
          <p:cNvSpPr>
            <a:spLocks noGrp="1"/>
          </p:cNvSpPr>
          <p:nvPr>
            <p:ph type="title"/>
          </p:nvPr>
        </p:nvSpPr>
        <p:spPr>
          <a:xfrm>
            <a:off x="457200" y="228600"/>
            <a:ext cx="8229600" cy="914400"/>
          </a:xfrm>
        </p:spPr>
        <p:txBody>
          <a:bodyPr/>
          <a:lstStyle/>
          <a:p>
            <a:pPr>
              <a:defRPr/>
            </a:pPr>
            <a:r>
              <a:rPr lang="en-US" dirty="0"/>
              <a:t>Investigation Committee</a:t>
            </a:r>
          </a:p>
        </p:txBody>
      </p:sp>
      <p:sp>
        <p:nvSpPr>
          <p:cNvPr id="3" name="Content Placeholder 2">
            <a:extLst>
              <a:ext uri="{FF2B5EF4-FFF2-40B4-BE49-F238E27FC236}">
                <a16:creationId xmlns:a16="http://schemas.microsoft.com/office/drawing/2014/main" id="{128360CF-4E73-4807-991F-182A81C1DA94}"/>
              </a:ext>
            </a:extLst>
          </p:cNvPr>
          <p:cNvSpPr>
            <a:spLocks noGrp="1"/>
          </p:cNvSpPr>
          <p:nvPr>
            <p:ph idx="1"/>
          </p:nvPr>
        </p:nvSpPr>
        <p:spPr>
          <a:xfrm>
            <a:off x="457200" y="1219200"/>
            <a:ext cx="8229600" cy="5364163"/>
          </a:xfrm>
        </p:spPr>
        <p:txBody>
          <a:bodyPr>
            <a:normAutofit/>
          </a:bodyPr>
          <a:lstStyle/>
          <a:p>
            <a:pPr>
              <a:defRPr/>
            </a:pPr>
            <a:r>
              <a:rPr lang="en-US" dirty="0"/>
              <a:t>10.07 Investigation Committee</a:t>
            </a:r>
          </a:p>
          <a:p>
            <a:pPr lvl="1">
              <a:defRPr/>
            </a:pPr>
            <a:r>
              <a:rPr lang="en-US" dirty="0"/>
              <a:t>Appointed when the Lodge receives a petition for the Three Degrees, affiliation, reinstatement, dual membership, or for plural membership after the petition is “RECEIVED” in the Lodge</a:t>
            </a:r>
          </a:p>
          <a:p>
            <a:pPr lvl="1">
              <a:defRPr/>
            </a:pPr>
            <a:r>
              <a:rPr lang="en-US" dirty="0"/>
              <a:t>Three members of the Lodge appointed to investigate into the character and standing of each petitioner</a:t>
            </a:r>
          </a:p>
          <a:p>
            <a:pPr lvl="1">
              <a:defRPr/>
            </a:pPr>
            <a:r>
              <a:rPr lang="en-US" dirty="0"/>
              <a:t>Each member shall investigate independently and submit the report in writing to the Lodge.  The committee may make a unanimous report</a:t>
            </a:r>
          </a:p>
          <a:p>
            <a:pPr lvl="1">
              <a:defRPr/>
            </a:pPr>
            <a:r>
              <a:rPr lang="en-US" dirty="0"/>
              <a:t>The committee is discharged when their report is accepted by the Worshipful Master</a:t>
            </a:r>
          </a:p>
          <a:p>
            <a:pPr lvl="1">
              <a:defRPr/>
            </a:pPr>
            <a:r>
              <a:rPr lang="en-US" dirty="0"/>
              <a:t>This can be considered the most important committee, for this is where the character of a potential member is investigated.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F170C-0EBC-4619-9DDF-4B54F8BAB656}"/>
              </a:ext>
            </a:extLst>
          </p:cNvPr>
          <p:cNvSpPr>
            <a:spLocks noGrp="1"/>
          </p:cNvSpPr>
          <p:nvPr>
            <p:ph type="title"/>
          </p:nvPr>
        </p:nvSpPr>
        <p:spPr>
          <a:xfrm>
            <a:off x="457200" y="228600"/>
            <a:ext cx="8229600" cy="914400"/>
          </a:xfrm>
        </p:spPr>
        <p:txBody>
          <a:bodyPr/>
          <a:lstStyle/>
          <a:p>
            <a:pPr>
              <a:defRPr/>
            </a:pPr>
            <a:r>
              <a:rPr lang="en-US" dirty="0"/>
              <a:t>Investigation Committee</a:t>
            </a:r>
          </a:p>
        </p:txBody>
      </p:sp>
      <p:sp>
        <p:nvSpPr>
          <p:cNvPr id="3" name="Content Placeholder 2">
            <a:extLst>
              <a:ext uri="{FF2B5EF4-FFF2-40B4-BE49-F238E27FC236}">
                <a16:creationId xmlns:a16="http://schemas.microsoft.com/office/drawing/2014/main" id="{04B4CF1F-C060-49B1-8C7F-B63CE0583E09}"/>
              </a:ext>
            </a:extLst>
          </p:cNvPr>
          <p:cNvSpPr>
            <a:spLocks noGrp="1"/>
          </p:cNvSpPr>
          <p:nvPr>
            <p:ph idx="1"/>
          </p:nvPr>
        </p:nvSpPr>
        <p:spPr>
          <a:xfrm>
            <a:off x="685800" y="838200"/>
            <a:ext cx="7467600" cy="4648200"/>
          </a:xfrm>
        </p:spPr>
        <p:txBody>
          <a:bodyPr>
            <a:normAutofit/>
          </a:bodyPr>
          <a:lstStyle/>
          <a:p>
            <a:pPr>
              <a:defRPr/>
            </a:pPr>
            <a:r>
              <a:rPr lang="en-US" dirty="0"/>
              <a:t>10.07 Investigation Committee</a:t>
            </a:r>
          </a:p>
          <a:p>
            <a:pPr>
              <a:defRPr/>
            </a:pPr>
            <a:endParaRPr lang="en-US" dirty="0"/>
          </a:p>
          <a:p>
            <a:pPr>
              <a:defRPr/>
            </a:pPr>
            <a:r>
              <a:rPr lang="en-US" sz="2200" dirty="0"/>
              <a:t>Upon the Lodge receiving a petition for the 3 Degrees,  affiliation, reinstatement, dual, or plural membership, the Worshipful Master shall appoint an Investigating Committee, consisting of three members of the Lodge to inquire into the character and standing of the petitioner. They will then report to the lodge of their finding in writing to the Craft.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873D7-5EC3-412E-80A9-9811EED7E6D3}"/>
              </a:ext>
            </a:extLst>
          </p:cNvPr>
          <p:cNvSpPr>
            <a:spLocks noGrp="1"/>
          </p:cNvSpPr>
          <p:nvPr>
            <p:ph type="title"/>
          </p:nvPr>
        </p:nvSpPr>
        <p:spPr>
          <a:xfrm>
            <a:off x="457200" y="274638"/>
            <a:ext cx="8229600" cy="639762"/>
          </a:xfrm>
        </p:spPr>
        <p:txBody>
          <a:bodyPr>
            <a:normAutofit fontScale="90000"/>
          </a:bodyPr>
          <a:lstStyle/>
          <a:p>
            <a:pPr>
              <a:defRPr/>
            </a:pPr>
            <a:r>
              <a:rPr lang="en-US" dirty="0"/>
              <a:t>Committee on Charity</a:t>
            </a:r>
          </a:p>
        </p:txBody>
      </p:sp>
      <p:sp>
        <p:nvSpPr>
          <p:cNvPr id="3" name="Content Placeholder 2">
            <a:extLst>
              <a:ext uri="{FF2B5EF4-FFF2-40B4-BE49-F238E27FC236}">
                <a16:creationId xmlns:a16="http://schemas.microsoft.com/office/drawing/2014/main" id="{9567665D-1A07-494F-952D-0F61B809256A}"/>
              </a:ext>
            </a:extLst>
          </p:cNvPr>
          <p:cNvSpPr>
            <a:spLocks noGrp="1"/>
          </p:cNvSpPr>
          <p:nvPr>
            <p:ph idx="1"/>
          </p:nvPr>
        </p:nvSpPr>
        <p:spPr>
          <a:xfrm>
            <a:off x="228600" y="1143000"/>
            <a:ext cx="8686800" cy="5334000"/>
          </a:xfrm>
        </p:spPr>
        <p:txBody>
          <a:bodyPr>
            <a:normAutofit fontScale="92500" lnSpcReduction="10000"/>
          </a:bodyPr>
          <a:lstStyle/>
          <a:p>
            <a:pPr>
              <a:defRPr/>
            </a:pPr>
            <a:r>
              <a:rPr lang="en-US" sz="2600" dirty="0"/>
              <a:t>10.08 Committee on Charity</a:t>
            </a:r>
          </a:p>
          <a:p>
            <a:pPr>
              <a:defRPr/>
            </a:pPr>
            <a:endParaRPr lang="en-US" sz="2600" dirty="0"/>
          </a:p>
          <a:p>
            <a:pPr>
              <a:defRPr/>
            </a:pPr>
            <a:r>
              <a:rPr lang="en-US" sz="2600" dirty="0"/>
              <a:t>Definition of Charity: </a:t>
            </a:r>
            <a:r>
              <a:rPr lang="en-US" sz="2600" i="1" dirty="0"/>
              <a:t>generosity and helpfulness, especially towards the needy or suffering.</a:t>
            </a:r>
          </a:p>
          <a:p>
            <a:pPr>
              <a:defRPr/>
            </a:pPr>
            <a:endParaRPr lang="en-US" i="1" dirty="0"/>
          </a:p>
          <a:p>
            <a:pPr lvl="1">
              <a:defRPr/>
            </a:pPr>
            <a:r>
              <a:rPr lang="en-US" dirty="0"/>
              <a:t>Under direction of the Worshipful Master, this committee may arrange:</a:t>
            </a:r>
          </a:p>
          <a:p>
            <a:pPr lvl="2">
              <a:defRPr/>
            </a:pPr>
            <a:r>
              <a:rPr lang="en-US" dirty="0"/>
              <a:t>A portion of every meeting to be set aside for Masonic discussion or Community Charity</a:t>
            </a:r>
          </a:p>
          <a:p>
            <a:pPr lvl="2">
              <a:defRPr/>
            </a:pPr>
            <a:r>
              <a:rPr lang="en-US" dirty="0"/>
              <a:t>The Lodge should offer its facilities at or below cost, to groups or organizations that support, sponsor or perform charitable services</a:t>
            </a:r>
          </a:p>
          <a:p>
            <a:pPr lvl="2">
              <a:defRPr/>
            </a:pPr>
            <a:r>
              <a:rPr lang="en-US" dirty="0"/>
              <a:t>The Lodge contributes to one or more community charities or a charitable endeavor on a frequent basis (Examples)</a:t>
            </a:r>
          </a:p>
          <a:p>
            <a:pPr lvl="2">
              <a:defRPr/>
            </a:pPr>
            <a:r>
              <a:rPr lang="en-US" dirty="0"/>
              <a:t>To advise with the Board of Relief in regard to fraternal need and assistance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69109-3868-4987-9103-656E6021C097}"/>
              </a:ext>
            </a:extLst>
          </p:cNvPr>
          <p:cNvSpPr>
            <a:spLocks noGrp="1"/>
          </p:cNvSpPr>
          <p:nvPr>
            <p:ph type="title"/>
          </p:nvPr>
        </p:nvSpPr>
        <p:spPr>
          <a:xfrm>
            <a:off x="228600" y="152400"/>
            <a:ext cx="8686800" cy="639762"/>
          </a:xfrm>
        </p:spPr>
        <p:txBody>
          <a:bodyPr>
            <a:noAutofit/>
          </a:bodyPr>
          <a:lstStyle/>
          <a:p>
            <a:pPr>
              <a:defRPr/>
            </a:pPr>
            <a:r>
              <a:rPr lang="en-US" dirty="0"/>
              <a:t>Committee on Lodge Property</a:t>
            </a:r>
          </a:p>
        </p:txBody>
      </p:sp>
      <p:sp>
        <p:nvSpPr>
          <p:cNvPr id="3" name="Content Placeholder 2">
            <a:extLst>
              <a:ext uri="{FF2B5EF4-FFF2-40B4-BE49-F238E27FC236}">
                <a16:creationId xmlns:a16="http://schemas.microsoft.com/office/drawing/2014/main" id="{0726E37E-10AA-43C6-B705-7FEEEF307C6B}"/>
              </a:ext>
            </a:extLst>
          </p:cNvPr>
          <p:cNvSpPr>
            <a:spLocks noGrp="1"/>
          </p:cNvSpPr>
          <p:nvPr>
            <p:ph idx="1"/>
          </p:nvPr>
        </p:nvSpPr>
        <p:spPr>
          <a:xfrm>
            <a:off x="457200" y="914400"/>
            <a:ext cx="8229600" cy="5668962"/>
          </a:xfrm>
        </p:spPr>
        <p:txBody>
          <a:bodyPr>
            <a:normAutofit/>
          </a:bodyPr>
          <a:lstStyle/>
          <a:p>
            <a:pPr>
              <a:defRPr/>
            </a:pPr>
            <a:r>
              <a:rPr lang="en-US" dirty="0"/>
              <a:t>10.09 Committee on Lodge Property</a:t>
            </a:r>
          </a:p>
          <a:p>
            <a:pPr lvl="1">
              <a:defRPr/>
            </a:pPr>
            <a:r>
              <a:rPr lang="en-US" dirty="0"/>
              <a:t>Composed of not less than 3 and not more than 5 members</a:t>
            </a:r>
          </a:p>
          <a:p>
            <a:pPr lvl="2">
              <a:defRPr/>
            </a:pPr>
            <a:r>
              <a:rPr lang="en-US" dirty="0"/>
              <a:t>Propose to the Lodge written Rules for the government and use of Lodge property</a:t>
            </a:r>
          </a:p>
          <a:p>
            <a:pPr lvl="2">
              <a:defRPr/>
            </a:pPr>
            <a:r>
              <a:rPr lang="en-US" dirty="0"/>
              <a:t>Arrange schedules and meetings of other groups to avoid conflicts</a:t>
            </a:r>
          </a:p>
          <a:p>
            <a:pPr lvl="2">
              <a:defRPr/>
            </a:pPr>
            <a:r>
              <a:rPr lang="en-US" dirty="0"/>
              <a:t>Make recommendations to the Lodge for improvements, repairs, additions and renovations</a:t>
            </a:r>
          </a:p>
          <a:p>
            <a:pPr lvl="2">
              <a:defRPr/>
            </a:pPr>
            <a:r>
              <a:rPr lang="en-US" dirty="0"/>
              <a:t>Negotiate agreements between the Lodge and other organizations using Lodge property </a:t>
            </a:r>
          </a:p>
          <a:p>
            <a:pPr lvl="2">
              <a:defRPr/>
            </a:pPr>
            <a:r>
              <a:rPr lang="en-US" dirty="0"/>
              <a:t>Enforce or report for enforcement on all Lodge and Grand Lodge Rules and Regulations (Regarding Lodge Property)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3D099-8CA7-4B34-9757-D67DAAD562C8}"/>
              </a:ext>
            </a:extLst>
          </p:cNvPr>
          <p:cNvSpPr>
            <a:spLocks noGrp="1"/>
          </p:cNvSpPr>
          <p:nvPr>
            <p:ph type="title"/>
          </p:nvPr>
        </p:nvSpPr>
        <p:spPr>
          <a:xfrm>
            <a:off x="228600" y="76200"/>
            <a:ext cx="8839200" cy="1456267"/>
          </a:xfrm>
        </p:spPr>
        <p:txBody>
          <a:bodyPr/>
          <a:lstStyle/>
          <a:p>
            <a:pPr>
              <a:defRPr/>
            </a:pPr>
            <a:r>
              <a:rPr lang="en-US" dirty="0"/>
              <a:t>Petitions &amp; Investigating Committee</a:t>
            </a:r>
          </a:p>
        </p:txBody>
      </p:sp>
      <p:sp>
        <p:nvSpPr>
          <p:cNvPr id="3" name="Content Placeholder 2">
            <a:extLst>
              <a:ext uri="{FF2B5EF4-FFF2-40B4-BE49-F238E27FC236}">
                <a16:creationId xmlns:a16="http://schemas.microsoft.com/office/drawing/2014/main" id="{BCF97819-6D32-42B2-BF56-0DB44FF8F9B1}"/>
              </a:ext>
            </a:extLst>
          </p:cNvPr>
          <p:cNvSpPr>
            <a:spLocks noGrp="1"/>
          </p:cNvSpPr>
          <p:nvPr>
            <p:ph idx="1"/>
          </p:nvPr>
        </p:nvSpPr>
        <p:spPr>
          <a:xfrm>
            <a:off x="533401" y="1676400"/>
            <a:ext cx="8077199" cy="4572000"/>
          </a:xfrm>
        </p:spPr>
        <p:txBody>
          <a:bodyPr>
            <a:normAutofit/>
          </a:bodyPr>
          <a:lstStyle/>
          <a:p>
            <a:pPr>
              <a:defRPr/>
            </a:pPr>
            <a:r>
              <a:rPr lang="en-US" dirty="0"/>
              <a:t>These are two of the most important committees in the Lodge</a:t>
            </a:r>
          </a:p>
          <a:p>
            <a:pPr>
              <a:defRPr/>
            </a:pPr>
            <a:r>
              <a:rPr lang="en-US" dirty="0"/>
              <a:t>They are the sentinels of the “Portals of Masonry”, whose duty it is to ensure a proper investigation is made and neither the Lodge nor the applicant suffer an injustice at the ballot box due to faulty or incomplete information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D2915-B90F-4FA3-A86E-7A49FA1DD67E}"/>
              </a:ext>
            </a:extLst>
          </p:cNvPr>
          <p:cNvSpPr>
            <a:spLocks noGrp="1"/>
          </p:cNvSpPr>
          <p:nvPr>
            <p:ph type="title"/>
          </p:nvPr>
        </p:nvSpPr>
        <p:spPr>
          <a:xfrm>
            <a:off x="304801" y="76200"/>
            <a:ext cx="8534400" cy="1075267"/>
          </a:xfrm>
        </p:spPr>
        <p:txBody>
          <a:bodyPr/>
          <a:lstStyle/>
          <a:p>
            <a:pPr>
              <a:defRPr/>
            </a:pPr>
            <a:r>
              <a:rPr lang="en-US" dirty="0"/>
              <a:t>Petitions Committee</a:t>
            </a:r>
          </a:p>
        </p:txBody>
      </p:sp>
      <p:sp>
        <p:nvSpPr>
          <p:cNvPr id="3" name="Content Placeholder 2">
            <a:extLst>
              <a:ext uri="{FF2B5EF4-FFF2-40B4-BE49-F238E27FC236}">
                <a16:creationId xmlns:a16="http://schemas.microsoft.com/office/drawing/2014/main" id="{C0E7A49F-66D7-40EF-B6B2-A7B06910BB8B}"/>
              </a:ext>
            </a:extLst>
          </p:cNvPr>
          <p:cNvSpPr>
            <a:spLocks noGrp="1"/>
          </p:cNvSpPr>
          <p:nvPr>
            <p:ph idx="1"/>
          </p:nvPr>
        </p:nvSpPr>
        <p:spPr>
          <a:xfrm>
            <a:off x="762001" y="1371600"/>
            <a:ext cx="7391399" cy="5266267"/>
          </a:xfrm>
        </p:spPr>
        <p:txBody>
          <a:bodyPr>
            <a:normAutofit fontScale="85000" lnSpcReduction="10000"/>
          </a:bodyPr>
          <a:lstStyle/>
          <a:p>
            <a:pPr>
              <a:defRPr/>
            </a:pPr>
            <a:r>
              <a:rPr lang="en-US" dirty="0"/>
              <a:t>The Petitions Committee Determines if the applicant is eligible to petition, based on residence, physical and mental disabilities</a:t>
            </a:r>
          </a:p>
          <a:p>
            <a:pPr>
              <a:defRPr/>
            </a:pPr>
            <a:r>
              <a:rPr lang="en-US" dirty="0"/>
              <a:t>Personality, traits and habits of the applicant are important and should have a bearing on their fitness to become a Mason</a:t>
            </a:r>
          </a:p>
          <a:p>
            <a:pPr>
              <a:defRPr/>
            </a:pPr>
            <a:r>
              <a:rPr lang="en-US" dirty="0"/>
              <a:t>The applicant fills out the Supplementary Information for Petition GL602 item No. 1602</a:t>
            </a:r>
          </a:p>
          <a:p>
            <a:pPr>
              <a:defRPr/>
            </a:pPr>
            <a:r>
              <a:rPr lang="en-US" dirty="0"/>
              <a:t>Any difference between the petition and the Supplementary form should be cause for questions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245F-3165-4274-9EB9-F44430980E4A}"/>
              </a:ext>
            </a:extLst>
          </p:cNvPr>
          <p:cNvSpPr>
            <a:spLocks noGrp="1"/>
          </p:cNvSpPr>
          <p:nvPr>
            <p:ph type="title"/>
          </p:nvPr>
        </p:nvSpPr>
        <p:spPr>
          <a:xfrm>
            <a:off x="457200" y="274638"/>
            <a:ext cx="8229600" cy="792162"/>
          </a:xfrm>
        </p:spPr>
        <p:txBody>
          <a:bodyPr/>
          <a:lstStyle/>
          <a:p>
            <a:pPr>
              <a:defRPr/>
            </a:pPr>
            <a:r>
              <a:rPr lang="en-US" dirty="0"/>
              <a:t>Petitions Committee, cont.</a:t>
            </a:r>
          </a:p>
        </p:txBody>
      </p:sp>
      <p:sp>
        <p:nvSpPr>
          <p:cNvPr id="3" name="Content Placeholder 2">
            <a:extLst>
              <a:ext uri="{FF2B5EF4-FFF2-40B4-BE49-F238E27FC236}">
                <a16:creationId xmlns:a16="http://schemas.microsoft.com/office/drawing/2014/main" id="{E478E851-BDBE-4609-8A4A-4A07FCEB2A59}"/>
              </a:ext>
            </a:extLst>
          </p:cNvPr>
          <p:cNvSpPr>
            <a:spLocks noGrp="1"/>
          </p:cNvSpPr>
          <p:nvPr>
            <p:ph idx="1"/>
          </p:nvPr>
        </p:nvSpPr>
        <p:spPr>
          <a:xfrm>
            <a:off x="457200" y="1219200"/>
            <a:ext cx="8229600" cy="5257800"/>
          </a:xfrm>
        </p:spPr>
        <p:txBody>
          <a:bodyPr/>
          <a:lstStyle/>
          <a:p>
            <a:pPr>
              <a:defRPr/>
            </a:pPr>
            <a:r>
              <a:rPr lang="en-US" dirty="0"/>
              <a:t>The following questions are recommended to be asked during the interview</a:t>
            </a:r>
          </a:p>
          <a:p>
            <a:pPr lvl="1">
              <a:defRPr/>
            </a:pPr>
            <a:r>
              <a:rPr lang="en-US" sz="2400" dirty="0"/>
              <a:t>Belief in a Supreme Being</a:t>
            </a:r>
          </a:p>
          <a:p>
            <a:pPr lvl="1">
              <a:defRPr/>
            </a:pPr>
            <a:r>
              <a:rPr lang="en-US" sz="2400" dirty="0"/>
              <a:t>Age</a:t>
            </a:r>
          </a:p>
          <a:p>
            <a:pPr lvl="1">
              <a:defRPr/>
            </a:pPr>
            <a:r>
              <a:rPr lang="en-US" sz="2400" dirty="0"/>
              <a:t>Jurisdiction</a:t>
            </a:r>
          </a:p>
          <a:p>
            <a:pPr lvl="1">
              <a:defRPr/>
            </a:pPr>
            <a:r>
              <a:rPr lang="en-US" sz="2400" dirty="0"/>
              <a:t>Occupation</a:t>
            </a:r>
          </a:p>
          <a:p>
            <a:pPr lvl="1">
              <a:defRPr/>
            </a:pPr>
            <a:r>
              <a:rPr lang="en-US" sz="2400" dirty="0"/>
              <a:t>Does the candidate know of any reason he should not become a Freemason</a:t>
            </a:r>
          </a:p>
          <a:p>
            <a:pPr lvl="1">
              <a:defRPr/>
            </a:pPr>
            <a:r>
              <a:rPr lang="en-US" sz="2400" dirty="0"/>
              <a:t>Is the petition made of his own free will</a:t>
            </a:r>
          </a:p>
          <a:p>
            <a:pPr marL="585216" lvl="1" indent="0">
              <a:buFont typeface="Arial" pitchFamily="34" charset="0"/>
              <a:buNone/>
              <a:defRPr/>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26DA-ECBC-47B7-9692-7243BBDA95B5}"/>
              </a:ext>
            </a:extLst>
          </p:cNvPr>
          <p:cNvSpPr>
            <a:spLocks noGrp="1"/>
          </p:cNvSpPr>
          <p:nvPr>
            <p:ph type="title"/>
          </p:nvPr>
        </p:nvSpPr>
        <p:spPr>
          <a:xfrm>
            <a:off x="457200" y="274638"/>
            <a:ext cx="8229600" cy="1020762"/>
          </a:xfrm>
        </p:spPr>
        <p:txBody>
          <a:bodyPr/>
          <a:lstStyle/>
          <a:p>
            <a:pPr>
              <a:defRPr/>
            </a:pPr>
            <a:r>
              <a:rPr lang="en-US" dirty="0"/>
              <a:t>Petitions Committee, </a:t>
            </a:r>
            <a:r>
              <a:rPr lang="en-US" dirty="0" err="1"/>
              <a:t>cont</a:t>
            </a:r>
            <a:endParaRPr lang="en-US" dirty="0"/>
          </a:p>
        </p:txBody>
      </p:sp>
      <p:sp>
        <p:nvSpPr>
          <p:cNvPr id="3" name="Content Placeholder 2">
            <a:extLst>
              <a:ext uri="{FF2B5EF4-FFF2-40B4-BE49-F238E27FC236}">
                <a16:creationId xmlns:a16="http://schemas.microsoft.com/office/drawing/2014/main" id="{33D24D8E-6C1B-4EE0-8A3F-2615A5510094}"/>
              </a:ext>
            </a:extLst>
          </p:cNvPr>
          <p:cNvSpPr>
            <a:spLocks noGrp="1"/>
          </p:cNvSpPr>
          <p:nvPr>
            <p:ph idx="1"/>
          </p:nvPr>
        </p:nvSpPr>
        <p:spPr>
          <a:xfrm>
            <a:off x="609600" y="914400"/>
            <a:ext cx="8077200" cy="5105400"/>
          </a:xfrm>
        </p:spPr>
        <p:txBody>
          <a:bodyPr/>
          <a:lstStyle/>
          <a:p>
            <a:pPr lvl="1">
              <a:defRPr/>
            </a:pPr>
            <a:r>
              <a:rPr lang="en-US" sz="2400" dirty="0"/>
              <a:t>Financial ability and expected benefits of Masonry</a:t>
            </a:r>
          </a:p>
          <a:p>
            <a:pPr lvl="1">
              <a:defRPr/>
            </a:pPr>
            <a:r>
              <a:rPr lang="en-US" sz="2400" dirty="0"/>
              <a:t>Any prior petitions</a:t>
            </a:r>
          </a:p>
          <a:p>
            <a:pPr lvl="1">
              <a:defRPr/>
            </a:pPr>
            <a:endParaRPr lang="en-US" dirty="0"/>
          </a:p>
          <a:p>
            <a:pPr>
              <a:defRPr/>
            </a:pPr>
            <a:r>
              <a:rPr lang="en-US" dirty="0"/>
              <a:t>The Committee should contact the Brethren who signed the petition and ascertain if there are any rumors that could cast discredit on the applicants integrity, morals or record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E8459-076F-43D8-BE82-0E71604E5E08}"/>
              </a:ext>
            </a:extLst>
          </p:cNvPr>
          <p:cNvSpPr>
            <a:spLocks noGrp="1"/>
          </p:cNvSpPr>
          <p:nvPr>
            <p:ph type="title"/>
          </p:nvPr>
        </p:nvSpPr>
        <p:spPr>
          <a:xfrm>
            <a:off x="304801" y="152400"/>
            <a:ext cx="8534400" cy="1075267"/>
          </a:xfrm>
        </p:spPr>
        <p:txBody>
          <a:bodyPr/>
          <a:lstStyle/>
          <a:p>
            <a:pPr>
              <a:defRPr/>
            </a:pPr>
            <a:r>
              <a:rPr lang="en-US" dirty="0"/>
              <a:t>Investigating Committee</a:t>
            </a:r>
          </a:p>
        </p:txBody>
      </p:sp>
      <p:sp>
        <p:nvSpPr>
          <p:cNvPr id="3" name="Content Placeholder 2">
            <a:extLst>
              <a:ext uri="{FF2B5EF4-FFF2-40B4-BE49-F238E27FC236}">
                <a16:creationId xmlns:a16="http://schemas.microsoft.com/office/drawing/2014/main" id="{14D68669-4521-4E09-B25E-4F7080D63FC1}"/>
              </a:ext>
            </a:extLst>
          </p:cNvPr>
          <p:cNvSpPr>
            <a:spLocks noGrp="1"/>
          </p:cNvSpPr>
          <p:nvPr>
            <p:ph idx="1"/>
          </p:nvPr>
        </p:nvSpPr>
        <p:spPr>
          <a:xfrm>
            <a:off x="609601" y="990600"/>
            <a:ext cx="8153399" cy="5494867"/>
          </a:xfrm>
        </p:spPr>
        <p:txBody>
          <a:bodyPr>
            <a:normAutofit lnSpcReduction="10000"/>
          </a:bodyPr>
          <a:lstStyle/>
          <a:p>
            <a:pPr>
              <a:defRPr/>
            </a:pPr>
            <a:r>
              <a:rPr lang="en-US" dirty="0"/>
              <a:t>This committee investigates the applicant after he has been interviewed by the Petitions Committee, the petition been received/accepted by the Lodge and the Worshipful Master has appointed the Investigating Committee</a:t>
            </a:r>
          </a:p>
          <a:p>
            <a:pPr>
              <a:defRPr/>
            </a:pPr>
            <a:endParaRPr lang="en-US" dirty="0"/>
          </a:p>
          <a:p>
            <a:pPr>
              <a:defRPr/>
            </a:pPr>
            <a:r>
              <a:rPr lang="en-US" dirty="0"/>
              <a:t>The Secretary of the Lodge has ordered a “Background Investigation” and the committee members have reviewed the results of that investigation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FA816-BD4B-47B4-AEC7-79FAE340CC02}"/>
              </a:ext>
            </a:extLst>
          </p:cNvPr>
          <p:cNvSpPr>
            <a:spLocks noGrp="1"/>
          </p:cNvSpPr>
          <p:nvPr>
            <p:ph type="title"/>
          </p:nvPr>
        </p:nvSpPr>
        <p:spPr>
          <a:xfrm>
            <a:off x="304801" y="152400"/>
            <a:ext cx="8534400" cy="1219200"/>
          </a:xfrm>
        </p:spPr>
        <p:txBody>
          <a:bodyPr>
            <a:normAutofit/>
          </a:bodyPr>
          <a:lstStyle/>
          <a:p>
            <a:pPr>
              <a:defRPr/>
            </a:pPr>
            <a:r>
              <a:rPr lang="en-US" dirty="0"/>
              <a:t>Investigating Committee, cont.</a:t>
            </a:r>
          </a:p>
        </p:txBody>
      </p:sp>
      <p:sp>
        <p:nvSpPr>
          <p:cNvPr id="3" name="Content Placeholder 2">
            <a:extLst>
              <a:ext uri="{FF2B5EF4-FFF2-40B4-BE49-F238E27FC236}">
                <a16:creationId xmlns:a16="http://schemas.microsoft.com/office/drawing/2014/main" id="{BCC141FC-76BF-43D2-9D1D-4BA2DD420896}"/>
              </a:ext>
            </a:extLst>
          </p:cNvPr>
          <p:cNvSpPr>
            <a:spLocks noGrp="1"/>
          </p:cNvSpPr>
          <p:nvPr>
            <p:ph idx="1"/>
          </p:nvPr>
        </p:nvSpPr>
        <p:spPr>
          <a:xfrm>
            <a:off x="723900" y="1604433"/>
            <a:ext cx="7696199" cy="4643967"/>
          </a:xfrm>
        </p:spPr>
        <p:txBody>
          <a:bodyPr>
            <a:normAutofit lnSpcReduction="10000"/>
          </a:bodyPr>
          <a:lstStyle/>
          <a:p>
            <a:pPr>
              <a:defRPr/>
            </a:pPr>
            <a:r>
              <a:rPr lang="en-US" dirty="0"/>
              <a:t>Nowhere in all the work of Masonry is there a more important service to be rendered to the Lodge than those of the Investigating Committee</a:t>
            </a:r>
          </a:p>
          <a:p>
            <a:pPr>
              <a:defRPr/>
            </a:pPr>
            <a:r>
              <a:rPr lang="en-US" dirty="0"/>
              <a:t>They are the last line of defense in ensuring the integrity and sanctity of your Lodge is withheld </a:t>
            </a:r>
          </a:p>
          <a:p>
            <a:pPr>
              <a:defRPr/>
            </a:pPr>
            <a:r>
              <a:rPr lang="en-US" dirty="0"/>
              <a:t>The strength of Masonry lies in the quality of its members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207BD-3A8E-4DB6-B728-1D11F4FE798E}"/>
              </a:ext>
            </a:extLst>
          </p:cNvPr>
          <p:cNvSpPr>
            <a:spLocks noGrp="1"/>
          </p:cNvSpPr>
          <p:nvPr>
            <p:ph type="title"/>
          </p:nvPr>
        </p:nvSpPr>
        <p:spPr>
          <a:xfrm>
            <a:off x="304800" y="274638"/>
            <a:ext cx="8534400" cy="1143000"/>
          </a:xfrm>
        </p:spPr>
        <p:txBody>
          <a:bodyPr/>
          <a:lstStyle/>
          <a:p>
            <a:pPr>
              <a:defRPr/>
            </a:pPr>
            <a:r>
              <a:rPr lang="en-US" dirty="0"/>
              <a:t>Lodge Officers &amp; Committees</a:t>
            </a:r>
          </a:p>
        </p:txBody>
      </p:sp>
      <p:sp>
        <p:nvSpPr>
          <p:cNvPr id="3" name="Content Placeholder 2">
            <a:extLst>
              <a:ext uri="{FF2B5EF4-FFF2-40B4-BE49-F238E27FC236}">
                <a16:creationId xmlns:a16="http://schemas.microsoft.com/office/drawing/2014/main" id="{D522A5CF-D396-4DB6-9C09-32EBA17CC942}"/>
              </a:ext>
            </a:extLst>
          </p:cNvPr>
          <p:cNvSpPr>
            <a:spLocks noGrp="1"/>
          </p:cNvSpPr>
          <p:nvPr>
            <p:ph idx="1"/>
          </p:nvPr>
        </p:nvSpPr>
        <p:spPr/>
        <p:txBody>
          <a:bodyPr>
            <a:normAutofit fontScale="92500" lnSpcReduction="10000"/>
          </a:bodyPr>
          <a:lstStyle/>
          <a:p>
            <a:pPr>
              <a:defRPr/>
            </a:pPr>
            <a:r>
              <a:rPr lang="en-US" dirty="0"/>
              <a:t>The single most important decision made by a Master for the year is the selection/appointment of the Brothers who will help throughout the ensuing year</a:t>
            </a:r>
          </a:p>
          <a:p>
            <a:pPr>
              <a:defRPr/>
            </a:pPr>
            <a:r>
              <a:rPr lang="en-US" dirty="0"/>
              <a:t>The Worshipful Master has sole discretion to appoint all committee chairmen, committee members and Appointed Lodge Officers where not specified in the digest of Masonic Law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B8021-E0A7-4820-A490-E1B700942640}"/>
              </a:ext>
            </a:extLst>
          </p:cNvPr>
          <p:cNvSpPr>
            <a:spLocks noGrp="1"/>
          </p:cNvSpPr>
          <p:nvPr>
            <p:ph type="title"/>
          </p:nvPr>
        </p:nvSpPr>
        <p:spPr>
          <a:xfrm>
            <a:off x="304800" y="46038"/>
            <a:ext cx="8534400" cy="868362"/>
          </a:xfrm>
        </p:spPr>
        <p:txBody>
          <a:bodyPr>
            <a:noAutofit/>
          </a:bodyPr>
          <a:lstStyle/>
          <a:p>
            <a:pPr>
              <a:defRPr/>
            </a:pPr>
            <a:r>
              <a:rPr lang="en-US" dirty="0"/>
              <a:t>Investigating Committee, cont.</a:t>
            </a:r>
          </a:p>
        </p:txBody>
      </p:sp>
      <p:sp>
        <p:nvSpPr>
          <p:cNvPr id="3" name="Content Placeholder 2">
            <a:extLst>
              <a:ext uri="{FF2B5EF4-FFF2-40B4-BE49-F238E27FC236}">
                <a16:creationId xmlns:a16="http://schemas.microsoft.com/office/drawing/2014/main" id="{FD0893B2-DC2B-4FCD-B1DE-332DB593468C}"/>
              </a:ext>
            </a:extLst>
          </p:cNvPr>
          <p:cNvSpPr>
            <a:spLocks noGrp="1"/>
          </p:cNvSpPr>
          <p:nvPr>
            <p:ph idx="1"/>
          </p:nvPr>
        </p:nvSpPr>
        <p:spPr>
          <a:xfrm>
            <a:off x="457200" y="1219200"/>
            <a:ext cx="8229600" cy="5364163"/>
          </a:xfrm>
        </p:spPr>
        <p:txBody>
          <a:bodyPr>
            <a:normAutofit lnSpcReduction="10000"/>
          </a:bodyPr>
          <a:lstStyle/>
          <a:p>
            <a:pPr>
              <a:defRPr/>
            </a:pPr>
            <a:r>
              <a:rPr lang="en-US" dirty="0"/>
              <a:t>You and your fellow Committeemen will probably be the only members of the Lodge to see and hear the petitioner in his own environment, at his home.</a:t>
            </a:r>
          </a:p>
          <a:p>
            <a:pPr>
              <a:defRPr/>
            </a:pPr>
            <a:r>
              <a:rPr lang="en-US" dirty="0"/>
              <a:t>It is particularly desirable and advisable that part of the home interview be conducted in the presence of his wife and children</a:t>
            </a:r>
          </a:p>
          <a:p>
            <a:pPr>
              <a:defRPr/>
            </a:pPr>
            <a:r>
              <a:rPr lang="en-US" dirty="0"/>
              <a:t>A man’s home life may have an important bearing in his eligibility and worthiness to become a member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7E8A8-CC25-4366-97AD-5B07E31D91E6}"/>
              </a:ext>
            </a:extLst>
          </p:cNvPr>
          <p:cNvSpPr>
            <a:spLocks noGrp="1"/>
          </p:cNvSpPr>
          <p:nvPr>
            <p:ph type="title"/>
          </p:nvPr>
        </p:nvSpPr>
        <p:spPr>
          <a:xfrm>
            <a:off x="152400" y="152400"/>
            <a:ext cx="8839200" cy="868362"/>
          </a:xfrm>
        </p:spPr>
        <p:txBody>
          <a:bodyPr/>
          <a:lstStyle/>
          <a:p>
            <a:pPr>
              <a:defRPr/>
            </a:pPr>
            <a:r>
              <a:rPr lang="en-US" dirty="0"/>
              <a:t>Investigating Committee, cont.</a:t>
            </a:r>
          </a:p>
        </p:txBody>
      </p:sp>
      <p:sp>
        <p:nvSpPr>
          <p:cNvPr id="3" name="Content Placeholder 2">
            <a:extLst>
              <a:ext uri="{FF2B5EF4-FFF2-40B4-BE49-F238E27FC236}">
                <a16:creationId xmlns:a16="http://schemas.microsoft.com/office/drawing/2014/main" id="{152F05AA-0859-4DA2-8022-B509E328FA2D}"/>
              </a:ext>
            </a:extLst>
          </p:cNvPr>
          <p:cNvSpPr>
            <a:spLocks noGrp="1"/>
          </p:cNvSpPr>
          <p:nvPr>
            <p:ph idx="1"/>
          </p:nvPr>
        </p:nvSpPr>
        <p:spPr>
          <a:xfrm>
            <a:off x="609600" y="1447800"/>
            <a:ext cx="8151018" cy="4648200"/>
          </a:xfrm>
        </p:spPr>
        <p:txBody>
          <a:bodyPr>
            <a:normAutofit/>
          </a:bodyPr>
          <a:lstStyle/>
          <a:p>
            <a:pPr>
              <a:defRPr/>
            </a:pPr>
            <a:r>
              <a:rPr lang="en-US" dirty="0"/>
              <a:t>The investigation should be conducted in such a way to enable you to determine: </a:t>
            </a:r>
          </a:p>
          <a:p>
            <a:pPr lvl="1">
              <a:defRPr/>
            </a:pPr>
            <a:r>
              <a:rPr lang="en-US" sz="2400" dirty="0"/>
              <a:t>If the petitioner believes in Deity</a:t>
            </a:r>
          </a:p>
          <a:p>
            <a:pPr lvl="1">
              <a:defRPr/>
            </a:pPr>
            <a:r>
              <a:rPr lang="en-US" sz="2400" dirty="0"/>
              <a:t>if his moral and mental standards are satisfactory </a:t>
            </a:r>
          </a:p>
          <a:p>
            <a:pPr lvl="1">
              <a:defRPr/>
            </a:pPr>
            <a:r>
              <a:rPr lang="en-US" sz="2400" dirty="0"/>
              <a:t>if he is physically and mentally qualified </a:t>
            </a:r>
          </a:p>
          <a:p>
            <a:pPr lvl="1">
              <a:defRPr/>
            </a:pPr>
            <a:r>
              <a:rPr lang="en-US" sz="2400" dirty="0"/>
              <a:t>if his acceptance would create financial or domestic problems</a:t>
            </a:r>
          </a:p>
          <a:p>
            <a:pPr>
              <a:defRPr/>
            </a:pPr>
            <a:r>
              <a:rPr lang="en-US" dirty="0"/>
              <a:t>The investigation should also ascertain his motives in petitioning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7A91E-2DFC-4D7F-A93F-883C20506BC2}"/>
              </a:ext>
            </a:extLst>
          </p:cNvPr>
          <p:cNvSpPr>
            <a:spLocks noGrp="1"/>
          </p:cNvSpPr>
          <p:nvPr>
            <p:ph type="title"/>
          </p:nvPr>
        </p:nvSpPr>
        <p:spPr>
          <a:xfrm>
            <a:off x="76200" y="76200"/>
            <a:ext cx="8915400" cy="792162"/>
          </a:xfrm>
        </p:spPr>
        <p:txBody>
          <a:bodyPr/>
          <a:lstStyle/>
          <a:p>
            <a:pPr>
              <a:defRPr/>
            </a:pPr>
            <a:r>
              <a:rPr lang="en-US" dirty="0"/>
              <a:t>Investigating Committee, cont.</a:t>
            </a:r>
          </a:p>
        </p:txBody>
      </p:sp>
      <p:sp>
        <p:nvSpPr>
          <p:cNvPr id="3" name="Content Placeholder 2">
            <a:extLst>
              <a:ext uri="{FF2B5EF4-FFF2-40B4-BE49-F238E27FC236}">
                <a16:creationId xmlns:a16="http://schemas.microsoft.com/office/drawing/2014/main" id="{5BBE6F56-EECA-4DF1-9D63-8E55D4F40AED}"/>
              </a:ext>
            </a:extLst>
          </p:cNvPr>
          <p:cNvSpPr>
            <a:spLocks noGrp="1"/>
          </p:cNvSpPr>
          <p:nvPr>
            <p:ph idx="1"/>
          </p:nvPr>
        </p:nvSpPr>
        <p:spPr>
          <a:xfrm>
            <a:off x="457200" y="1219200"/>
            <a:ext cx="8229600" cy="5257800"/>
          </a:xfrm>
        </p:spPr>
        <p:txBody>
          <a:bodyPr/>
          <a:lstStyle/>
          <a:p>
            <a:pPr>
              <a:defRPr/>
            </a:pPr>
            <a:r>
              <a:rPr lang="en-US" dirty="0"/>
              <a:t>Suggested questions during the interview:</a:t>
            </a:r>
          </a:p>
          <a:p>
            <a:pPr lvl="1">
              <a:defRPr/>
            </a:pPr>
            <a:r>
              <a:rPr lang="en-US" sz="2400" dirty="0"/>
              <a:t>Belief in Deity</a:t>
            </a:r>
          </a:p>
          <a:p>
            <a:pPr lvl="2">
              <a:defRPr/>
            </a:pPr>
            <a:r>
              <a:rPr lang="en-US" sz="2400" dirty="0"/>
              <a:t>What is his, his wife’s and their parent’s faith</a:t>
            </a:r>
          </a:p>
          <a:p>
            <a:pPr lvl="2">
              <a:defRPr/>
            </a:pPr>
            <a:r>
              <a:rPr lang="en-US" sz="2400" dirty="0"/>
              <a:t>Does he believe in the sanctity of an obligation</a:t>
            </a:r>
          </a:p>
          <a:p>
            <a:pPr lvl="2">
              <a:defRPr/>
            </a:pPr>
            <a:r>
              <a:rPr lang="en-US" sz="2400" dirty="0"/>
              <a:t>Does he believe in a Supreme Being and  the immorality of the soul</a:t>
            </a:r>
          </a:p>
          <a:p>
            <a:pPr lvl="1">
              <a:defRPr/>
            </a:pPr>
            <a:r>
              <a:rPr lang="en-US" sz="2400" dirty="0"/>
              <a:t>Moral Standards</a:t>
            </a:r>
          </a:p>
          <a:p>
            <a:pPr lvl="2">
              <a:defRPr/>
            </a:pPr>
            <a:r>
              <a:rPr lang="en-US" sz="2400" dirty="0"/>
              <a:t>Is he profane or foul mouthed </a:t>
            </a:r>
          </a:p>
          <a:p>
            <a:pPr lvl="2">
              <a:defRPr/>
            </a:pPr>
            <a:r>
              <a:rPr lang="en-US" sz="2400" dirty="0"/>
              <a:t>Does he live according to the “Golden Rule”</a:t>
            </a:r>
          </a:p>
          <a:p>
            <a:pPr lvl="2">
              <a:defRPr/>
            </a:pPr>
            <a:r>
              <a:rPr lang="en-US" sz="2400" dirty="0"/>
              <a:t>If a Veteran, how was he discharged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6C8F9-5684-4AB6-9D16-6FFC293D7A80}"/>
              </a:ext>
            </a:extLst>
          </p:cNvPr>
          <p:cNvSpPr>
            <a:spLocks noGrp="1"/>
          </p:cNvSpPr>
          <p:nvPr>
            <p:ph type="title"/>
          </p:nvPr>
        </p:nvSpPr>
        <p:spPr>
          <a:xfrm>
            <a:off x="304801" y="76201"/>
            <a:ext cx="8534400" cy="1295400"/>
          </a:xfrm>
        </p:spPr>
        <p:txBody>
          <a:bodyPr/>
          <a:lstStyle/>
          <a:p>
            <a:pPr>
              <a:defRPr/>
            </a:pPr>
            <a:r>
              <a:rPr lang="en-US" dirty="0"/>
              <a:t>Investigating Committee, </a:t>
            </a:r>
            <a:r>
              <a:rPr lang="en-US" dirty="0" err="1"/>
              <a:t>cont</a:t>
            </a:r>
            <a:endParaRPr lang="en-US" dirty="0"/>
          </a:p>
        </p:txBody>
      </p:sp>
      <p:sp>
        <p:nvSpPr>
          <p:cNvPr id="38915" name="Content Placeholder 2">
            <a:extLst>
              <a:ext uri="{FF2B5EF4-FFF2-40B4-BE49-F238E27FC236}">
                <a16:creationId xmlns:a16="http://schemas.microsoft.com/office/drawing/2014/main" id="{4472423F-6A3D-48DF-9380-FF59BAC17842}"/>
              </a:ext>
            </a:extLst>
          </p:cNvPr>
          <p:cNvSpPr>
            <a:spLocks noGrp="1"/>
          </p:cNvSpPr>
          <p:nvPr>
            <p:ph idx="1"/>
          </p:nvPr>
        </p:nvSpPr>
        <p:spPr>
          <a:xfrm>
            <a:off x="304801" y="1371600"/>
            <a:ext cx="8608217" cy="5410200"/>
          </a:xfrm>
        </p:spPr>
        <p:txBody>
          <a:bodyPr>
            <a:normAutofit/>
          </a:bodyPr>
          <a:lstStyle/>
          <a:p>
            <a:pPr marL="868363" lvl="1" indent="-282575"/>
            <a:r>
              <a:rPr lang="en-US" altLang="en-US" sz="2400" dirty="0"/>
              <a:t>Financial or Domestic Problems</a:t>
            </a:r>
          </a:p>
          <a:p>
            <a:pPr marL="1133475" lvl="2"/>
            <a:r>
              <a:rPr lang="en-US" altLang="en-US" sz="2400" dirty="0"/>
              <a:t>Can he afford the initiation and dues fees</a:t>
            </a:r>
          </a:p>
          <a:p>
            <a:pPr marL="1133475" lvl="2"/>
            <a:r>
              <a:rPr lang="en-US" altLang="en-US" sz="2400" dirty="0"/>
              <a:t>Does his wife and family approve</a:t>
            </a:r>
          </a:p>
          <a:p>
            <a:pPr marL="1133475" lvl="2"/>
            <a:r>
              <a:rPr lang="en-US" altLang="en-US" sz="2400" dirty="0"/>
              <a:t>Does his home life appear ‘happy’</a:t>
            </a:r>
          </a:p>
          <a:p>
            <a:pPr marL="1133475" lvl="2"/>
            <a:r>
              <a:rPr lang="en-US" altLang="en-US" sz="2400" dirty="0"/>
              <a:t>Does the family understand there may be times when he is needed for instruction and training</a:t>
            </a:r>
          </a:p>
          <a:p>
            <a:pPr marL="868363" lvl="1" indent="-282575"/>
            <a:r>
              <a:rPr lang="en-US" altLang="en-US" sz="2400" dirty="0"/>
              <a:t>Loyalty to country</a:t>
            </a:r>
          </a:p>
          <a:p>
            <a:pPr marL="1133475" lvl="2"/>
            <a:r>
              <a:rPr lang="en-US" altLang="en-US" sz="2400" dirty="0"/>
              <a:t>Is he loyal to the government (Disregard political affiliations)</a:t>
            </a:r>
          </a:p>
          <a:p>
            <a:pPr marL="1133475" lvl="2"/>
            <a:r>
              <a:rPr lang="en-US" altLang="en-US" sz="2400" dirty="0"/>
              <a:t>Is he a citizen of the United States, or has he applied for his naturalization papers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E2C48-6EEC-4580-AD5D-0636A50EE908}"/>
              </a:ext>
            </a:extLst>
          </p:cNvPr>
          <p:cNvSpPr>
            <a:spLocks noGrp="1"/>
          </p:cNvSpPr>
          <p:nvPr>
            <p:ph type="title"/>
          </p:nvPr>
        </p:nvSpPr>
        <p:spPr>
          <a:xfrm>
            <a:off x="304801" y="152400"/>
            <a:ext cx="8534400" cy="1151467"/>
          </a:xfrm>
        </p:spPr>
        <p:txBody>
          <a:bodyPr/>
          <a:lstStyle/>
          <a:p>
            <a:pPr>
              <a:defRPr/>
            </a:pPr>
            <a:r>
              <a:rPr lang="en-US" dirty="0"/>
              <a:t>Investigating Committee, </a:t>
            </a:r>
            <a:r>
              <a:rPr lang="en-US" dirty="0" err="1"/>
              <a:t>cont</a:t>
            </a:r>
            <a:endParaRPr lang="en-US" dirty="0"/>
          </a:p>
        </p:txBody>
      </p:sp>
      <p:sp>
        <p:nvSpPr>
          <p:cNvPr id="3" name="Content Placeholder 2">
            <a:extLst>
              <a:ext uri="{FF2B5EF4-FFF2-40B4-BE49-F238E27FC236}">
                <a16:creationId xmlns:a16="http://schemas.microsoft.com/office/drawing/2014/main" id="{A2C45D14-BEDB-4A8E-98AC-3CB7A59A9F8C}"/>
              </a:ext>
            </a:extLst>
          </p:cNvPr>
          <p:cNvSpPr>
            <a:spLocks noGrp="1"/>
          </p:cNvSpPr>
          <p:nvPr>
            <p:ph idx="1"/>
          </p:nvPr>
        </p:nvSpPr>
        <p:spPr>
          <a:xfrm>
            <a:off x="762001" y="1371600"/>
            <a:ext cx="7543799" cy="5029200"/>
          </a:xfrm>
        </p:spPr>
        <p:txBody>
          <a:bodyPr>
            <a:normAutofit fontScale="92500" lnSpcReduction="20000"/>
          </a:bodyPr>
          <a:lstStyle/>
          <a:p>
            <a:pPr lvl="1">
              <a:defRPr/>
            </a:pPr>
            <a:r>
              <a:rPr lang="en-US" sz="2400" dirty="0"/>
              <a:t>Motives  in Petitioning</a:t>
            </a:r>
          </a:p>
          <a:p>
            <a:pPr lvl="2">
              <a:defRPr/>
            </a:pPr>
            <a:r>
              <a:rPr lang="en-US" sz="2400" dirty="0"/>
              <a:t>Why does he wish to be a Mason</a:t>
            </a:r>
          </a:p>
          <a:p>
            <a:pPr lvl="2">
              <a:defRPr/>
            </a:pPr>
            <a:r>
              <a:rPr lang="en-US" sz="2400" dirty="0"/>
              <a:t>Why did he petition your Lodge</a:t>
            </a:r>
          </a:p>
          <a:p>
            <a:pPr lvl="2">
              <a:defRPr/>
            </a:pPr>
            <a:r>
              <a:rPr lang="en-US" sz="2400" dirty="0"/>
              <a:t>What is his conception of the Fraternity</a:t>
            </a:r>
          </a:p>
          <a:p>
            <a:pPr lvl="1">
              <a:defRPr/>
            </a:pPr>
            <a:r>
              <a:rPr lang="en-US" sz="2400" dirty="0"/>
              <a:t>References</a:t>
            </a:r>
          </a:p>
          <a:p>
            <a:pPr lvl="2">
              <a:defRPr/>
            </a:pPr>
            <a:r>
              <a:rPr lang="en-US" sz="2400" dirty="0"/>
              <a:t>Does he have any Masonic relatives or friends</a:t>
            </a:r>
          </a:p>
          <a:p>
            <a:pPr lvl="2">
              <a:defRPr/>
            </a:pPr>
            <a:r>
              <a:rPr lang="en-US" sz="2400" dirty="0"/>
              <a:t>If so, will he furnish their names for contact</a:t>
            </a:r>
          </a:p>
          <a:p>
            <a:pPr lvl="1">
              <a:defRPr/>
            </a:pPr>
            <a:r>
              <a:rPr lang="en-US" sz="2400" dirty="0"/>
              <a:t>Past History</a:t>
            </a:r>
          </a:p>
          <a:p>
            <a:pPr lvl="2">
              <a:defRPr/>
            </a:pPr>
            <a:r>
              <a:rPr lang="en-US" sz="2400" dirty="0"/>
              <a:t>Where and when was he born</a:t>
            </a:r>
          </a:p>
          <a:p>
            <a:pPr lvl="2">
              <a:defRPr/>
            </a:pPr>
            <a:r>
              <a:rPr lang="en-US" sz="2400" dirty="0"/>
              <a:t>How long has he lived in state and within the Lodge’s jurisdiction</a:t>
            </a:r>
          </a:p>
          <a:p>
            <a:pPr lvl="2">
              <a:defRPr/>
            </a:pPr>
            <a:r>
              <a:rPr lang="en-US" sz="2400" dirty="0"/>
              <a:t>Employment history, including reasons for termination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ED440-8539-4F27-8D49-CB4576A2E4D6}"/>
              </a:ext>
            </a:extLst>
          </p:cNvPr>
          <p:cNvSpPr>
            <a:spLocks noGrp="1"/>
          </p:cNvSpPr>
          <p:nvPr>
            <p:ph type="title"/>
          </p:nvPr>
        </p:nvSpPr>
        <p:spPr>
          <a:xfrm>
            <a:off x="0" y="274638"/>
            <a:ext cx="8991600" cy="944562"/>
          </a:xfrm>
        </p:spPr>
        <p:txBody>
          <a:bodyPr>
            <a:normAutofit/>
          </a:bodyPr>
          <a:lstStyle/>
          <a:p>
            <a:pPr>
              <a:defRPr/>
            </a:pPr>
            <a:r>
              <a:rPr lang="en-US" dirty="0"/>
              <a:t>Investigating Committee, </a:t>
            </a:r>
            <a:r>
              <a:rPr lang="en-US" dirty="0" err="1"/>
              <a:t>cont</a:t>
            </a:r>
            <a:r>
              <a:rPr lang="en-US" dirty="0"/>
              <a:t> </a:t>
            </a:r>
          </a:p>
        </p:txBody>
      </p:sp>
      <p:sp>
        <p:nvSpPr>
          <p:cNvPr id="3" name="Content Placeholder 2">
            <a:extLst>
              <a:ext uri="{FF2B5EF4-FFF2-40B4-BE49-F238E27FC236}">
                <a16:creationId xmlns:a16="http://schemas.microsoft.com/office/drawing/2014/main" id="{8E5E4DDE-15CC-4714-BA5D-CCBD72E6D09A}"/>
              </a:ext>
            </a:extLst>
          </p:cNvPr>
          <p:cNvSpPr>
            <a:spLocks noGrp="1"/>
          </p:cNvSpPr>
          <p:nvPr>
            <p:ph idx="1"/>
          </p:nvPr>
        </p:nvSpPr>
        <p:spPr>
          <a:xfrm>
            <a:off x="457200" y="1371600"/>
            <a:ext cx="8229600" cy="4953000"/>
          </a:xfrm>
        </p:spPr>
        <p:txBody>
          <a:bodyPr/>
          <a:lstStyle/>
          <a:p>
            <a:pPr lvl="1">
              <a:defRPr/>
            </a:pPr>
            <a:r>
              <a:rPr lang="en-US" sz="2400" dirty="0"/>
              <a:t>Charity</a:t>
            </a:r>
          </a:p>
          <a:p>
            <a:pPr lvl="2">
              <a:defRPr/>
            </a:pPr>
            <a:r>
              <a:rPr lang="en-US" sz="2400" dirty="0"/>
              <a:t>Does he contribute to charity</a:t>
            </a:r>
          </a:p>
          <a:p>
            <a:pPr lvl="2">
              <a:defRPr/>
            </a:pPr>
            <a:r>
              <a:rPr lang="en-US" sz="2400" dirty="0"/>
              <a:t>Is he charitable in thought and action towards his fellow men</a:t>
            </a:r>
          </a:p>
          <a:p>
            <a:pPr lvl="2">
              <a:defRPr/>
            </a:pPr>
            <a:r>
              <a:rPr lang="en-US" sz="2400" dirty="0"/>
              <a:t>Is there any indications of bigotry or prejudice</a:t>
            </a:r>
          </a:p>
          <a:p>
            <a:pPr>
              <a:defRPr/>
            </a:pPr>
            <a:r>
              <a:rPr lang="en-US" dirty="0"/>
              <a:t>The tone and manner of the investigation should be conducted such that even if rejected, the applicant gains a higher respect for the Fraternity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D8979-87C4-4171-B4E6-FF6B283AE7D7}"/>
              </a:ext>
            </a:extLst>
          </p:cNvPr>
          <p:cNvSpPr>
            <a:spLocks noGrp="1"/>
          </p:cNvSpPr>
          <p:nvPr>
            <p:ph type="title"/>
          </p:nvPr>
        </p:nvSpPr>
        <p:spPr>
          <a:xfrm>
            <a:off x="457200" y="274638"/>
            <a:ext cx="8229600" cy="639762"/>
          </a:xfrm>
        </p:spPr>
        <p:txBody>
          <a:bodyPr>
            <a:noAutofit/>
          </a:bodyPr>
          <a:lstStyle/>
          <a:p>
            <a:pPr>
              <a:defRPr/>
            </a:pPr>
            <a:r>
              <a:rPr lang="en-US" dirty="0"/>
              <a:t>Other Committees</a:t>
            </a:r>
          </a:p>
        </p:txBody>
      </p:sp>
      <p:sp>
        <p:nvSpPr>
          <p:cNvPr id="3" name="Content Placeholder 2">
            <a:extLst>
              <a:ext uri="{FF2B5EF4-FFF2-40B4-BE49-F238E27FC236}">
                <a16:creationId xmlns:a16="http://schemas.microsoft.com/office/drawing/2014/main" id="{8204ACEA-991B-4675-AB09-0067C9457206}"/>
              </a:ext>
            </a:extLst>
          </p:cNvPr>
          <p:cNvSpPr>
            <a:spLocks noGrp="1"/>
          </p:cNvSpPr>
          <p:nvPr>
            <p:ph idx="1"/>
          </p:nvPr>
        </p:nvSpPr>
        <p:spPr>
          <a:xfrm>
            <a:off x="457200" y="1143000"/>
            <a:ext cx="8229600" cy="5165725"/>
          </a:xfrm>
        </p:spPr>
        <p:txBody>
          <a:bodyPr>
            <a:normAutofit lnSpcReduction="10000"/>
          </a:bodyPr>
          <a:lstStyle/>
          <a:p>
            <a:pPr>
              <a:defRPr/>
            </a:pPr>
            <a:r>
              <a:rPr lang="en-US" dirty="0"/>
              <a:t>The following Committees may serve your Lodge very well</a:t>
            </a:r>
          </a:p>
          <a:p>
            <a:pPr lvl="1">
              <a:defRPr/>
            </a:pPr>
            <a:r>
              <a:rPr lang="en-US" sz="2400" dirty="0"/>
              <a:t>Budget Committee</a:t>
            </a:r>
          </a:p>
          <a:p>
            <a:pPr lvl="2">
              <a:defRPr/>
            </a:pPr>
            <a:r>
              <a:rPr lang="en-US" sz="2400" dirty="0"/>
              <a:t>To assist the Worshipful Master in developing a Budget for the incoming year expenditures</a:t>
            </a:r>
          </a:p>
          <a:p>
            <a:pPr lvl="2">
              <a:defRPr/>
            </a:pPr>
            <a:r>
              <a:rPr lang="en-US" sz="2400" dirty="0"/>
              <a:t>It should be the duty of this committee to ensure the Lodge maintains sufficient funds to run the course of the calendar year</a:t>
            </a:r>
          </a:p>
          <a:p>
            <a:pPr lvl="1">
              <a:defRPr/>
            </a:pPr>
            <a:r>
              <a:rPr lang="en-US" sz="2400" dirty="0"/>
              <a:t>By-Laws Committee</a:t>
            </a:r>
          </a:p>
          <a:p>
            <a:pPr lvl="2">
              <a:defRPr/>
            </a:pPr>
            <a:r>
              <a:rPr lang="en-US" sz="2400" dirty="0"/>
              <a:t>To review the Lodge By-laws, to ensure they are current and updated and that Grand Lodge has a copy of the latest By-Laws on file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E7B1-F505-4DFB-99D3-AC0D1B3B6140}"/>
              </a:ext>
            </a:extLst>
          </p:cNvPr>
          <p:cNvSpPr>
            <a:spLocks noGrp="1"/>
          </p:cNvSpPr>
          <p:nvPr>
            <p:ph type="title"/>
          </p:nvPr>
        </p:nvSpPr>
        <p:spPr/>
        <p:txBody>
          <a:bodyPr/>
          <a:lstStyle/>
          <a:p>
            <a:pPr>
              <a:defRPr/>
            </a:pPr>
            <a:r>
              <a:rPr lang="en-US" dirty="0"/>
              <a:t>Other Committees</a:t>
            </a:r>
          </a:p>
        </p:txBody>
      </p:sp>
      <p:sp>
        <p:nvSpPr>
          <p:cNvPr id="43011" name="Content Placeholder 2">
            <a:extLst>
              <a:ext uri="{FF2B5EF4-FFF2-40B4-BE49-F238E27FC236}">
                <a16:creationId xmlns:a16="http://schemas.microsoft.com/office/drawing/2014/main" id="{247E564A-3290-41C3-A412-93519EC2CBFC}"/>
              </a:ext>
            </a:extLst>
          </p:cNvPr>
          <p:cNvSpPr>
            <a:spLocks noGrp="1"/>
          </p:cNvSpPr>
          <p:nvPr>
            <p:ph idx="1"/>
          </p:nvPr>
        </p:nvSpPr>
        <p:spPr/>
        <p:txBody>
          <a:bodyPr>
            <a:normAutofit lnSpcReduction="10000"/>
          </a:bodyPr>
          <a:lstStyle/>
          <a:p>
            <a:pPr marL="868363" lvl="1" indent="-282575"/>
            <a:r>
              <a:rPr lang="en-US" altLang="en-US" sz="2400" dirty="0"/>
              <a:t>Delinquent Dues Committee</a:t>
            </a:r>
          </a:p>
          <a:p>
            <a:pPr marL="1133475" lvl="2"/>
            <a:r>
              <a:rPr lang="en-US" altLang="en-US" sz="2400" dirty="0"/>
              <a:t>To assist the Secretary and Worshipful Master at his request with those members who are currently in arrears of their dues</a:t>
            </a:r>
          </a:p>
          <a:p>
            <a:pPr marL="1133475" lvl="2"/>
            <a:r>
              <a:rPr lang="en-US" altLang="en-US" sz="2400" dirty="0"/>
              <a:t>To personally visit, engage and otherwise have an ongoing dialog with these Brothers</a:t>
            </a:r>
          </a:p>
          <a:p>
            <a:pPr marL="1133475" lvl="2"/>
            <a:r>
              <a:rPr lang="en-US" altLang="en-US" sz="2400" dirty="0"/>
              <a:t>To work closely with the Brothers and Worshipful Master in a continuing effort to retain </a:t>
            </a:r>
            <a:r>
              <a:rPr lang="en-US" altLang="en-US" sz="2400" i="1" u="sng" dirty="0"/>
              <a:t>all</a:t>
            </a:r>
            <a:r>
              <a:rPr lang="en-US" altLang="en-US" sz="2400" b="1" dirty="0"/>
              <a:t> </a:t>
            </a:r>
            <a:r>
              <a:rPr lang="en-US" altLang="en-US" sz="2400" dirty="0"/>
              <a:t>members unable to pay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30B95-721D-4052-BCF3-7E783EA82AA2}"/>
              </a:ext>
            </a:extLst>
          </p:cNvPr>
          <p:cNvSpPr>
            <a:spLocks noGrp="1"/>
          </p:cNvSpPr>
          <p:nvPr>
            <p:ph type="title"/>
          </p:nvPr>
        </p:nvSpPr>
        <p:spPr>
          <a:xfrm>
            <a:off x="304801" y="220133"/>
            <a:ext cx="8534400" cy="999067"/>
          </a:xfrm>
        </p:spPr>
        <p:txBody>
          <a:bodyPr/>
          <a:lstStyle/>
          <a:p>
            <a:pPr>
              <a:defRPr/>
            </a:pPr>
            <a:r>
              <a:rPr lang="en-US" dirty="0"/>
              <a:t>Other Committees, cont.</a:t>
            </a:r>
          </a:p>
        </p:txBody>
      </p:sp>
      <p:sp>
        <p:nvSpPr>
          <p:cNvPr id="3" name="Content Placeholder 2">
            <a:extLst>
              <a:ext uri="{FF2B5EF4-FFF2-40B4-BE49-F238E27FC236}">
                <a16:creationId xmlns:a16="http://schemas.microsoft.com/office/drawing/2014/main" id="{91E4718B-20BB-4F58-90A7-8DB58D208F3E}"/>
              </a:ext>
            </a:extLst>
          </p:cNvPr>
          <p:cNvSpPr>
            <a:spLocks noGrp="1"/>
          </p:cNvSpPr>
          <p:nvPr>
            <p:ph idx="1"/>
          </p:nvPr>
        </p:nvSpPr>
        <p:spPr>
          <a:xfrm>
            <a:off x="533401" y="1371600"/>
            <a:ext cx="7924799" cy="5105400"/>
          </a:xfrm>
        </p:spPr>
        <p:txBody>
          <a:bodyPr>
            <a:normAutofit fontScale="92500" lnSpcReduction="10000"/>
          </a:bodyPr>
          <a:lstStyle/>
          <a:p>
            <a:pPr lvl="1">
              <a:defRPr/>
            </a:pPr>
            <a:r>
              <a:rPr lang="en-US" sz="2400" dirty="0"/>
              <a:t>Entertainment Committee</a:t>
            </a:r>
          </a:p>
          <a:p>
            <a:pPr lvl="2">
              <a:defRPr/>
            </a:pPr>
            <a:r>
              <a:rPr lang="en-US" sz="2400" dirty="0"/>
              <a:t>To provide information or entertainment programs for the Lodge members, their families and friends during special events</a:t>
            </a:r>
          </a:p>
          <a:p>
            <a:pPr lvl="3">
              <a:defRPr/>
            </a:pPr>
            <a:r>
              <a:rPr lang="en-US" sz="2400" dirty="0"/>
              <a:t>Conduct a survey and develop a list of members, family and friends who may have musical and artistic talents</a:t>
            </a:r>
          </a:p>
          <a:p>
            <a:pPr lvl="1">
              <a:defRPr/>
            </a:pPr>
            <a:r>
              <a:rPr lang="en-US" sz="2400" dirty="0"/>
              <a:t>Refreshment Committee</a:t>
            </a:r>
          </a:p>
          <a:p>
            <a:pPr lvl="2">
              <a:defRPr/>
            </a:pPr>
            <a:r>
              <a:rPr lang="en-US" sz="2400" dirty="0"/>
              <a:t>To provide refreshments at all Lodge functions, including dinner meetings and under the supervision of the Junior Wardens and Stewards</a:t>
            </a:r>
          </a:p>
          <a:p>
            <a:pPr lvl="1">
              <a:defRPr/>
            </a:pPr>
            <a:r>
              <a:rPr lang="en-US" sz="2400" dirty="0"/>
              <a:t>Telephone Committee</a:t>
            </a:r>
          </a:p>
          <a:p>
            <a:pPr lvl="2">
              <a:defRPr/>
            </a:pPr>
            <a:r>
              <a:rPr lang="en-US" sz="2400" dirty="0"/>
              <a:t>To call members of the Lodge within commuting distance two or three days before any Lodge event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6D89A-AC5A-4D9F-90D5-076ECEB7D4CF}"/>
              </a:ext>
            </a:extLst>
          </p:cNvPr>
          <p:cNvSpPr>
            <a:spLocks noGrp="1"/>
          </p:cNvSpPr>
          <p:nvPr>
            <p:ph type="title"/>
          </p:nvPr>
        </p:nvSpPr>
        <p:spPr>
          <a:xfrm>
            <a:off x="457200" y="0"/>
            <a:ext cx="8229600" cy="1020762"/>
          </a:xfrm>
        </p:spPr>
        <p:txBody>
          <a:bodyPr/>
          <a:lstStyle/>
          <a:p>
            <a:pPr>
              <a:defRPr/>
            </a:pPr>
            <a:r>
              <a:rPr lang="en-US" dirty="0"/>
              <a:t>Other Committees, cont.</a:t>
            </a:r>
          </a:p>
        </p:txBody>
      </p:sp>
      <p:sp>
        <p:nvSpPr>
          <p:cNvPr id="45059" name="Content Placeholder 2">
            <a:extLst>
              <a:ext uri="{FF2B5EF4-FFF2-40B4-BE49-F238E27FC236}">
                <a16:creationId xmlns:a16="http://schemas.microsoft.com/office/drawing/2014/main" id="{C10CA239-5256-4C06-9E9F-BD0B7A81DF6C}"/>
              </a:ext>
            </a:extLst>
          </p:cNvPr>
          <p:cNvSpPr>
            <a:spLocks noGrp="1"/>
          </p:cNvSpPr>
          <p:nvPr>
            <p:ph idx="1"/>
          </p:nvPr>
        </p:nvSpPr>
        <p:spPr>
          <a:xfrm>
            <a:off x="304801" y="1295400"/>
            <a:ext cx="8608217" cy="4754562"/>
          </a:xfrm>
        </p:spPr>
        <p:txBody>
          <a:bodyPr>
            <a:normAutofit/>
          </a:bodyPr>
          <a:lstStyle/>
          <a:p>
            <a:pPr marL="868363" lvl="1" indent="-282575"/>
            <a:r>
              <a:rPr lang="en-US" altLang="en-US" sz="2400" dirty="0"/>
              <a:t>Trestle Board Committee</a:t>
            </a:r>
          </a:p>
          <a:p>
            <a:pPr marL="1133475" lvl="2"/>
            <a:r>
              <a:rPr lang="en-US" altLang="en-US" sz="2400" dirty="0"/>
              <a:t>This committee  should receive inputs from the Master, Wardens and any other members to collate the information and ensure that the Trestle Board is printed and mailed on time to be received by the Brothers</a:t>
            </a:r>
          </a:p>
          <a:p>
            <a:pPr marL="1133475" lvl="2"/>
            <a:r>
              <a:rPr lang="en-US" altLang="en-US" sz="2400" dirty="0"/>
              <a:t>Can be extended to Blog pages, Web sites, Facebook and Twitter style sites</a:t>
            </a:r>
          </a:p>
          <a:p>
            <a:pPr marL="1352550" lvl="3" indent="-182563"/>
            <a:r>
              <a:rPr lang="en-US" altLang="en-US" sz="2400" dirty="0"/>
              <a:t>There are many new ways to keep in touch with our Brothers, they should be evaluated to see what works best with your Lodge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5DEE-12E9-4608-BE23-A7CAF99B4462}"/>
              </a:ext>
            </a:extLst>
          </p:cNvPr>
          <p:cNvSpPr>
            <a:spLocks noGrp="1"/>
          </p:cNvSpPr>
          <p:nvPr>
            <p:ph type="title"/>
          </p:nvPr>
        </p:nvSpPr>
        <p:spPr>
          <a:xfrm>
            <a:off x="457200" y="274638"/>
            <a:ext cx="8229600" cy="868362"/>
          </a:xfrm>
        </p:spPr>
        <p:txBody>
          <a:bodyPr/>
          <a:lstStyle/>
          <a:p>
            <a:pPr>
              <a:defRPr/>
            </a:pPr>
            <a:r>
              <a:rPr lang="en-US" dirty="0"/>
              <a:t>Appointed Lodge Officers</a:t>
            </a:r>
          </a:p>
        </p:txBody>
      </p:sp>
      <p:sp>
        <p:nvSpPr>
          <p:cNvPr id="3" name="Content Placeholder 2">
            <a:extLst>
              <a:ext uri="{FF2B5EF4-FFF2-40B4-BE49-F238E27FC236}">
                <a16:creationId xmlns:a16="http://schemas.microsoft.com/office/drawing/2014/main" id="{7A033782-E3A9-4926-90DB-D5C69CA8BCE7}"/>
              </a:ext>
            </a:extLst>
          </p:cNvPr>
          <p:cNvSpPr>
            <a:spLocks noGrp="1"/>
          </p:cNvSpPr>
          <p:nvPr>
            <p:ph idx="1"/>
          </p:nvPr>
        </p:nvSpPr>
        <p:spPr>
          <a:xfrm>
            <a:off x="457200" y="1295400"/>
            <a:ext cx="8229600" cy="5013325"/>
          </a:xfrm>
        </p:spPr>
        <p:txBody>
          <a:bodyPr/>
          <a:lstStyle/>
          <a:p>
            <a:pPr>
              <a:defRPr/>
            </a:pPr>
            <a:r>
              <a:rPr lang="en-US" dirty="0"/>
              <a:t>Each Appointed Officer may have the opportunity to advance through the chairs</a:t>
            </a:r>
          </a:p>
          <a:p>
            <a:pPr>
              <a:defRPr/>
            </a:pPr>
            <a:endParaRPr lang="en-US" dirty="0"/>
          </a:p>
          <a:p>
            <a:pPr>
              <a:defRPr/>
            </a:pPr>
            <a:r>
              <a:rPr lang="en-US" dirty="0"/>
              <a:t>The Worshipful Master should ensure each officer he appoints understands their duties, responsibilities and the commitment needed to fulfill the duties of that Office or Committee.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0EBDB-B91F-4CB5-A87F-B9AAB456AC80}"/>
              </a:ext>
            </a:extLst>
          </p:cNvPr>
          <p:cNvSpPr>
            <a:spLocks noGrp="1"/>
          </p:cNvSpPr>
          <p:nvPr>
            <p:ph type="title"/>
          </p:nvPr>
        </p:nvSpPr>
        <p:spPr>
          <a:xfrm>
            <a:off x="304801" y="152400"/>
            <a:ext cx="8534400" cy="1219200"/>
          </a:xfrm>
        </p:spPr>
        <p:txBody>
          <a:bodyPr/>
          <a:lstStyle/>
          <a:p>
            <a:pPr>
              <a:defRPr/>
            </a:pPr>
            <a:r>
              <a:rPr lang="en-US" dirty="0"/>
              <a:t>Other Committees, cont.</a:t>
            </a:r>
          </a:p>
        </p:txBody>
      </p:sp>
      <p:sp>
        <p:nvSpPr>
          <p:cNvPr id="3" name="Content Placeholder 2">
            <a:extLst>
              <a:ext uri="{FF2B5EF4-FFF2-40B4-BE49-F238E27FC236}">
                <a16:creationId xmlns:a16="http://schemas.microsoft.com/office/drawing/2014/main" id="{AC75B55C-D364-4D4E-A12B-7CBCE7FDD62F}"/>
              </a:ext>
            </a:extLst>
          </p:cNvPr>
          <p:cNvSpPr>
            <a:spLocks noGrp="1"/>
          </p:cNvSpPr>
          <p:nvPr>
            <p:ph idx="1"/>
          </p:nvPr>
        </p:nvSpPr>
        <p:spPr>
          <a:xfrm>
            <a:off x="304801" y="1828800"/>
            <a:ext cx="8608217" cy="4343400"/>
          </a:xfrm>
        </p:spPr>
        <p:txBody>
          <a:bodyPr/>
          <a:lstStyle/>
          <a:p>
            <a:pPr>
              <a:defRPr/>
            </a:pPr>
            <a:r>
              <a:rPr lang="en-US" dirty="0"/>
              <a:t>Lodge Renewal</a:t>
            </a:r>
          </a:p>
          <a:p>
            <a:pPr>
              <a:defRPr/>
            </a:pPr>
            <a:r>
              <a:rPr lang="en-US" dirty="0"/>
              <a:t>Long Range Planning Committee</a:t>
            </a:r>
          </a:p>
          <a:p>
            <a:pPr>
              <a:defRPr/>
            </a:pPr>
            <a:r>
              <a:rPr lang="en-US" dirty="0"/>
              <a:t>Public Education and Publicity Committee</a:t>
            </a:r>
          </a:p>
          <a:p>
            <a:pPr>
              <a:defRPr/>
            </a:pPr>
            <a:r>
              <a:rPr lang="en-US" dirty="0"/>
              <a:t>Widow’s Committee</a:t>
            </a:r>
          </a:p>
          <a:p>
            <a:pPr>
              <a:defRPr/>
            </a:pPr>
            <a:r>
              <a:rPr lang="en-US" dirty="0"/>
              <a:t>Youth Activities</a:t>
            </a:r>
          </a:p>
          <a:p>
            <a:pPr lvl="1">
              <a:defRPr/>
            </a:pPr>
            <a:r>
              <a:rPr lang="en-US" sz="2400" dirty="0"/>
              <a:t>May have events centered around the Masonic Youth to show to the Brethren what they are doing in our community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cap="none" dirty="0"/>
              <a:t>Questions Or Suggestions?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5AFF0-1152-4676-AF61-5BF5A36BF0F5}"/>
              </a:ext>
            </a:extLst>
          </p:cNvPr>
          <p:cNvSpPr>
            <a:spLocks noGrp="1"/>
          </p:cNvSpPr>
          <p:nvPr>
            <p:ph type="title"/>
          </p:nvPr>
        </p:nvSpPr>
        <p:spPr>
          <a:xfrm>
            <a:off x="457200" y="274638"/>
            <a:ext cx="8229600" cy="792162"/>
          </a:xfrm>
        </p:spPr>
        <p:txBody>
          <a:bodyPr/>
          <a:lstStyle/>
          <a:p>
            <a:pPr>
              <a:defRPr/>
            </a:pPr>
            <a:r>
              <a:rPr lang="en-US" dirty="0"/>
              <a:t>Appointments</a:t>
            </a:r>
          </a:p>
        </p:txBody>
      </p:sp>
      <p:sp>
        <p:nvSpPr>
          <p:cNvPr id="3" name="Content Placeholder 2">
            <a:extLst>
              <a:ext uri="{FF2B5EF4-FFF2-40B4-BE49-F238E27FC236}">
                <a16:creationId xmlns:a16="http://schemas.microsoft.com/office/drawing/2014/main" id="{9B78CB4D-78A1-43EB-8072-354CD7E078F7}"/>
              </a:ext>
            </a:extLst>
          </p:cNvPr>
          <p:cNvSpPr>
            <a:spLocks noGrp="1"/>
          </p:cNvSpPr>
          <p:nvPr>
            <p:ph idx="1"/>
          </p:nvPr>
        </p:nvSpPr>
        <p:spPr>
          <a:xfrm>
            <a:off x="304801" y="1828800"/>
            <a:ext cx="8608217" cy="4343400"/>
          </a:xfrm>
        </p:spPr>
        <p:txBody>
          <a:bodyPr>
            <a:normAutofit lnSpcReduction="10000"/>
          </a:bodyPr>
          <a:lstStyle/>
          <a:p>
            <a:pPr>
              <a:defRPr/>
            </a:pPr>
            <a:r>
              <a:rPr lang="en-US" dirty="0"/>
              <a:t>Helpful recommendations for officer recruitment:</a:t>
            </a:r>
          </a:p>
          <a:p>
            <a:pPr lvl="1">
              <a:defRPr/>
            </a:pPr>
            <a:r>
              <a:rPr lang="en-US" sz="2400" dirty="0"/>
              <a:t>Continually evaluate membership for leadership potential</a:t>
            </a:r>
          </a:p>
          <a:p>
            <a:pPr lvl="1">
              <a:defRPr/>
            </a:pPr>
            <a:r>
              <a:rPr lang="en-US" sz="2400" dirty="0"/>
              <a:t>Ensure all share the Lodge’s vision &amp; long range plan and include them in development meetings.  Convey what is expected during the year and what is expected to occur in future years</a:t>
            </a:r>
          </a:p>
          <a:p>
            <a:pPr lvl="1">
              <a:defRPr/>
            </a:pPr>
            <a:r>
              <a:rPr lang="en-US" sz="2400" dirty="0"/>
              <a:t>Maintain excitement and a positive mental attitude throughout the year.  Your attitude and zeal will spread throughout the craft</a:t>
            </a:r>
          </a:p>
          <a:p>
            <a:pPr lvl="1">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2225B-B41F-43FC-A18F-0D4B38C8DCFC}"/>
              </a:ext>
            </a:extLst>
          </p:cNvPr>
          <p:cNvSpPr>
            <a:spLocks noGrp="1"/>
          </p:cNvSpPr>
          <p:nvPr>
            <p:ph type="title"/>
          </p:nvPr>
        </p:nvSpPr>
        <p:spPr>
          <a:xfrm>
            <a:off x="304801" y="304800"/>
            <a:ext cx="8534400" cy="1066800"/>
          </a:xfrm>
        </p:spPr>
        <p:txBody>
          <a:bodyPr/>
          <a:lstStyle/>
          <a:p>
            <a:pPr>
              <a:defRPr/>
            </a:pPr>
            <a:r>
              <a:rPr lang="en-US" dirty="0"/>
              <a:t>Standing Committees</a:t>
            </a:r>
          </a:p>
        </p:txBody>
      </p:sp>
      <p:sp>
        <p:nvSpPr>
          <p:cNvPr id="5" name="TextBox 4">
            <a:extLst>
              <a:ext uri="{FF2B5EF4-FFF2-40B4-BE49-F238E27FC236}">
                <a16:creationId xmlns:a16="http://schemas.microsoft.com/office/drawing/2014/main" id="{F8584A4F-202A-4BF3-B15A-F98364556056}"/>
              </a:ext>
            </a:extLst>
          </p:cNvPr>
          <p:cNvSpPr txBox="1"/>
          <p:nvPr/>
        </p:nvSpPr>
        <p:spPr>
          <a:xfrm>
            <a:off x="914400" y="1416308"/>
            <a:ext cx="7924800" cy="4832092"/>
          </a:xfrm>
          <a:prstGeom prst="rect">
            <a:avLst/>
          </a:prstGeom>
          <a:noFill/>
        </p:spPr>
        <p:txBody>
          <a:bodyPr wrap="square" rtlCol="0">
            <a:spAutoFit/>
          </a:bodyPr>
          <a:lstStyle/>
          <a:p>
            <a:pPr>
              <a:defRPr/>
            </a:pPr>
            <a:r>
              <a:rPr lang="en-US" sz="2800" dirty="0"/>
              <a:t>The Committees are listed in the Uniform Code of By-Laws, Chapter 24, Section 10.01</a:t>
            </a:r>
          </a:p>
          <a:p>
            <a:pPr>
              <a:defRPr/>
            </a:pPr>
            <a:r>
              <a:rPr lang="en-US" sz="2800" dirty="0"/>
              <a:t>10.01 Identifies the 7 standing Committees each lodge must have:</a:t>
            </a:r>
          </a:p>
          <a:p>
            <a:pPr marL="457200" indent="-457200">
              <a:buFont typeface="Arial" panose="020B0604020202020204" pitchFamily="34" charset="0"/>
              <a:buChar char="•"/>
              <a:defRPr/>
            </a:pPr>
            <a:r>
              <a:rPr lang="en-US" sz="2800" dirty="0"/>
              <a:t>Finance</a:t>
            </a:r>
          </a:p>
          <a:p>
            <a:pPr marL="457200" indent="-457200">
              <a:buFont typeface="Arial" panose="020B0604020202020204" pitchFamily="34" charset="0"/>
              <a:buChar char="•"/>
              <a:defRPr/>
            </a:pPr>
            <a:r>
              <a:rPr lang="en-US" sz="2800" dirty="0"/>
              <a:t>Vigilance</a:t>
            </a:r>
          </a:p>
          <a:p>
            <a:pPr marL="457200" indent="-457200">
              <a:buFont typeface="Arial" panose="020B0604020202020204" pitchFamily="34" charset="0"/>
              <a:buChar char="•"/>
              <a:defRPr/>
            </a:pPr>
            <a:r>
              <a:rPr lang="en-US" sz="2800" dirty="0"/>
              <a:t>Petitions</a:t>
            </a:r>
          </a:p>
          <a:p>
            <a:pPr marL="457200" indent="-457200">
              <a:buFont typeface="Arial" panose="020B0604020202020204" pitchFamily="34" charset="0"/>
              <a:buChar char="•"/>
              <a:defRPr/>
            </a:pPr>
            <a:r>
              <a:rPr lang="en-US" sz="2800" dirty="0"/>
              <a:t>Masonic Education</a:t>
            </a:r>
          </a:p>
          <a:p>
            <a:pPr marL="457200" indent="-457200">
              <a:buFont typeface="Arial" panose="020B0604020202020204" pitchFamily="34" charset="0"/>
              <a:buChar char="•"/>
              <a:defRPr/>
            </a:pPr>
            <a:r>
              <a:rPr lang="en-US" sz="2800" dirty="0"/>
              <a:t>Board of Relief</a:t>
            </a:r>
          </a:p>
          <a:p>
            <a:pPr marL="457200" indent="-457200">
              <a:buFont typeface="Arial" panose="020B0604020202020204" pitchFamily="34" charset="0"/>
              <a:buChar char="•"/>
              <a:defRPr/>
            </a:pPr>
            <a:r>
              <a:rPr lang="en-US" sz="2800" dirty="0"/>
              <a:t>Investigations</a:t>
            </a:r>
          </a:p>
          <a:p>
            <a:pPr marL="457200" indent="-457200">
              <a:buFont typeface="Arial" panose="020B0604020202020204" pitchFamily="34" charset="0"/>
              <a:buChar char="•"/>
              <a:defRPr/>
            </a:pPr>
            <a:r>
              <a:rPr lang="en-US" sz="2800" dirty="0"/>
              <a:t>Lodge Property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FCF42-5D7D-4B49-B8A3-85BCD384F1F8}"/>
              </a:ext>
            </a:extLst>
          </p:cNvPr>
          <p:cNvSpPr>
            <a:spLocks noGrp="1"/>
          </p:cNvSpPr>
          <p:nvPr>
            <p:ph type="title"/>
          </p:nvPr>
        </p:nvSpPr>
        <p:spPr>
          <a:xfrm>
            <a:off x="304801" y="220133"/>
            <a:ext cx="8534400" cy="1151467"/>
          </a:xfrm>
        </p:spPr>
        <p:txBody>
          <a:bodyPr/>
          <a:lstStyle/>
          <a:p>
            <a:pPr>
              <a:defRPr/>
            </a:pPr>
            <a:r>
              <a:rPr lang="en-US" dirty="0"/>
              <a:t>Finance Committee</a:t>
            </a:r>
          </a:p>
        </p:txBody>
      </p:sp>
      <p:sp>
        <p:nvSpPr>
          <p:cNvPr id="3" name="Content Placeholder 2">
            <a:extLst>
              <a:ext uri="{FF2B5EF4-FFF2-40B4-BE49-F238E27FC236}">
                <a16:creationId xmlns:a16="http://schemas.microsoft.com/office/drawing/2014/main" id="{C04A0CD0-DBD5-4207-86AC-6B46DF0444A9}"/>
              </a:ext>
            </a:extLst>
          </p:cNvPr>
          <p:cNvSpPr>
            <a:spLocks noGrp="1"/>
          </p:cNvSpPr>
          <p:nvPr>
            <p:ph idx="1"/>
          </p:nvPr>
        </p:nvSpPr>
        <p:spPr>
          <a:xfrm>
            <a:off x="1066800" y="1219200"/>
            <a:ext cx="7315200" cy="4495800"/>
          </a:xfrm>
        </p:spPr>
        <p:txBody>
          <a:bodyPr/>
          <a:lstStyle/>
          <a:p>
            <a:pPr>
              <a:defRPr/>
            </a:pPr>
            <a:r>
              <a:rPr lang="en-US" dirty="0"/>
              <a:t>10.02 Finance Committee</a:t>
            </a:r>
          </a:p>
          <a:p>
            <a:pPr lvl="1">
              <a:defRPr/>
            </a:pPr>
            <a:r>
              <a:rPr lang="en-US" sz="2400" dirty="0"/>
              <a:t>Consisting of the Senior Warden and up to 6 members, including a Past Master</a:t>
            </a:r>
          </a:p>
          <a:p>
            <a:pPr lvl="1">
              <a:defRPr/>
            </a:pPr>
            <a:r>
              <a:rPr lang="en-US" sz="2400" dirty="0"/>
              <a:t>Tasked to examine and report on all matters regarding the financial concerns of the Lodge</a:t>
            </a:r>
          </a:p>
          <a:p>
            <a:pPr lvl="1">
              <a:defRPr/>
            </a:pPr>
            <a:r>
              <a:rPr lang="en-US" sz="2400" dirty="0"/>
              <a:t>Must submit report within 30 days after the close of the Masonic year to the Craft</a:t>
            </a:r>
          </a:p>
          <a:p>
            <a:pPr lvl="1">
              <a:defRPr/>
            </a:pPr>
            <a:r>
              <a:rPr lang="en-US" sz="2400" dirty="0"/>
              <a:t>Should be involved in Budgeting.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FABEE-DB8A-4FB7-A100-F05A15163B86}"/>
              </a:ext>
            </a:extLst>
          </p:cNvPr>
          <p:cNvSpPr>
            <a:spLocks noGrp="1"/>
          </p:cNvSpPr>
          <p:nvPr>
            <p:ph type="title"/>
          </p:nvPr>
        </p:nvSpPr>
        <p:spPr>
          <a:xfrm>
            <a:off x="304801" y="152400"/>
            <a:ext cx="8534400" cy="999067"/>
          </a:xfrm>
        </p:spPr>
        <p:txBody>
          <a:bodyPr/>
          <a:lstStyle/>
          <a:p>
            <a:pPr>
              <a:defRPr/>
            </a:pPr>
            <a:r>
              <a:rPr lang="en-US" dirty="0"/>
              <a:t>Vigilance Committee</a:t>
            </a:r>
          </a:p>
        </p:txBody>
      </p:sp>
      <p:sp>
        <p:nvSpPr>
          <p:cNvPr id="3" name="Content Placeholder 2">
            <a:extLst>
              <a:ext uri="{FF2B5EF4-FFF2-40B4-BE49-F238E27FC236}">
                <a16:creationId xmlns:a16="http://schemas.microsoft.com/office/drawing/2014/main" id="{542717E1-0087-4D11-9E82-78FC2A95A930}"/>
              </a:ext>
            </a:extLst>
          </p:cNvPr>
          <p:cNvSpPr>
            <a:spLocks noGrp="1"/>
          </p:cNvSpPr>
          <p:nvPr>
            <p:ph idx="1"/>
          </p:nvPr>
        </p:nvSpPr>
        <p:spPr>
          <a:xfrm>
            <a:off x="433388" y="1371600"/>
            <a:ext cx="8229600" cy="5105400"/>
          </a:xfrm>
        </p:spPr>
        <p:txBody>
          <a:bodyPr/>
          <a:lstStyle/>
          <a:p>
            <a:pPr>
              <a:defRPr/>
            </a:pPr>
            <a:r>
              <a:rPr lang="en-US" dirty="0"/>
              <a:t>10.03 Vigilance Committee</a:t>
            </a:r>
          </a:p>
          <a:p>
            <a:pPr lvl="1">
              <a:defRPr/>
            </a:pPr>
            <a:r>
              <a:rPr lang="en-US" sz="2400" dirty="0"/>
              <a:t>Shall consist the Junior Warden and two additional members from the Craft</a:t>
            </a:r>
          </a:p>
          <a:p>
            <a:pPr lvl="1">
              <a:defRPr/>
            </a:pPr>
            <a:r>
              <a:rPr lang="en-US" sz="2400" dirty="0"/>
              <a:t>Tasked with exercising a watchful superintendence over the moral conduct of the Craft at all times, except during working hours of the Lodge</a:t>
            </a:r>
          </a:p>
          <a:p>
            <a:pPr lvl="2">
              <a:defRPr/>
            </a:pPr>
            <a:r>
              <a:rPr lang="en-US" sz="2400" dirty="0"/>
              <a:t>To correct irregularities in keeping with the dignity, nature and principles of the Fraternity</a:t>
            </a:r>
          </a:p>
          <a:p>
            <a:pPr lvl="2">
              <a:defRPr/>
            </a:pPr>
            <a:r>
              <a:rPr lang="en-US" sz="2400" dirty="0"/>
              <a:t>To report all matters necessary for the vindication of Masonic Law and virtue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72EFD-1798-403F-9718-78B075F83E5E}"/>
              </a:ext>
            </a:extLst>
          </p:cNvPr>
          <p:cNvSpPr>
            <a:spLocks noGrp="1"/>
          </p:cNvSpPr>
          <p:nvPr>
            <p:ph type="title"/>
          </p:nvPr>
        </p:nvSpPr>
        <p:spPr>
          <a:xfrm>
            <a:off x="457200" y="152400"/>
            <a:ext cx="8229600" cy="944562"/>
          </a:xfrm>
        </p:spPr>
        <p:txBody>
          <a:bodyPr/>
          <a:lstStyle/>
          <a:p>
            <a:pPr>
              <a:defRPr/>
            </a:pPr>
            <a:r>
              <a:rPr lang="en-US" dirty="0"/>
              <a:t>Petitions Committee</a:t>
            </a:r>
          </a:p>
        </p:txBody>
      </p:sp>
      <p:sp>
        <p:nvSpPr>
          <p:cNvPr id="3" name="Content Placeholder 2">
            <a:extLst>
              <a:ext uri="{FF2B5EF4-FFF2-40B4-BE49-F238E27FC236}">
                <a16:creationId xmlns:a16="http://schemas.microsoft.com/office/drawing/2014/main" id="{57956646-623F-448D-861F-A7747D7FDE4C}"/>
              </a:ext>
            </a:extLst>
          </p:cNvPr>
          <p:cNvSpPr>
            <a:spLocks noGrp="1"/>
          </p:cNvSpPr>
          <p:nvPr>
            <p:ph idx="1"/>
          </p:nvPr>
        </p:nvSpPr>
        <p:spPr>
          <a:xfrm>
            <a:off x="304800" y="1371600"/>
            <a:ext cx="8382000" cy="5105400"/>
          </a:xfrm>
        </p:spPr>
        <p:txBody>
          <a:bodyPr/>
          <a:lstStyle/>
          <a:p>
            <a:pPr>
              <a:defRPr/>
            </a:pPr>
            <a:r>
              <a:rPr lang="en-US" dirty="0"/>
              <a:t>10.04 Petitions Committee</a:t>
            </a:r>
          </a:p>
          <a:p>
            <a:pPr lvl="1">
              <a:defRPr/>
            </a:pPr>
            <a:r>
              <a:rPr lang="en-US" sz="2400" dirty="0"/>
              <a:t>Composed of not less than 3 nor more than 7 members</a:t>
            </a:r>
          </a:p>
          <a:p>
            <a:pPr lvl="1">
              <a:defRPr/>
            </a:pPr>
            <a:r>
              <a:rPr lang="en-US" sz="2400" dirty="0"/>
              <a:t>To interview all applicants for the Three Degrees of Freemasonry, Plural and Dual Memberships, Affiliation and all other petitions for any membership,  for correctness and completeness prior to the petition being received by the Lodge. EXPLAIN not physically received but brought before the Craft so it can take its usual course, if approved by the lodge. </a:t>
            </a:r>
          </a:p>
          <a:p>
            <a:pPr lvl="1">
              <a:defRPr/>
            </a:pPr>
            <a:r>
              <a:rPr lang="en-US" sz="2400" dirty="0"/>
              <a:t>The Committee reports to the Worshipful Master, after which the petition takes its usual course</a:t>
            </a:r>
          </a:p>
          <a:p>
            <a:pPr>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828</TotalTime>
  <Words>2621</Words>
  <Application>Microsoft Office PowerPoint</Application>
  <PresentationFormat>On-screen Show (4:3)</PresentationFormat>
  <Paragraphs>240</Paragraphs>
  <Slides>42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Book Antiqua</vt:lpstr>
      <vt:lpstr>Calibri</vt:lpstr>
      <vt:lpstr>Lucida Sans</vt:lpstr>
      <vt:lpstr>Wingdings 2</vt:lpstr>
      <vt:lpstr>Celestial</vt:lpstr>
      <vt:lpstr>Masonic Leadership Training</vt:lpstr>
      <vt:lpstr>Introductions</vt:lpstr>
      <vt:lpstr>Lodge Officers &amp; Committees</vt:lpstr>
      <vt:lpstr>Appointed Lodge Officers</vt:lpstr>
      <vt:lpstr>Appointments</vt:lpstr>
      <vt:lpstr>Standing Committees</vt:lpstr>
      <vt:lpstr>Finance Committee</vt:lpstr>
      <vt:lpstr>Vigilance Committee</vt:lpstr>
      <vt:lpstr>Petitions Committee</vt:lpstr>
      <vt:lpstr>Masonic Education</vt:lpstr>
      <vt:lpstr>37.18 Education Instruction reads:</vt:lpstr>
      <vt:lpstr>37.18 Continued</vt:lpstr>
      <vt:lpstr>37.12 Reads: </vt:lpstr>
      <vt:lpstr>Pop Quiz</vt:lpstr>
      <vt:lpstr> Answer</vt:lpstr>
      <vt:lpstr>Masonic Education cont.</vt:lpstr>
      <vt:lpstr>Junior Warden</vt:lpstr>
      <vt:lpstr>Junior Warden continued</vt:lpstr>
      <vt:lpstr>Board of Relief</vt:lpstr>
      <vt:lpstr>Investigation Committee</vt:lpstr>
      <vt:lpstr>Investigation Committee</vt:lpstr>
      <vt:lpstr>Committee on Charity</vt:lpstr>
      <vt:lpstr>Committee on Lodge Property</vt:lpstr>
      <vt:lpstr>Petitions &amp; Investigating Committee</vt:lpstr>
      <vt:lpstr>Petitions Committee</vt:lpstr>
      <vt:lpstr>Petitions Committee, cont.</vt:lpstr>
      <vt:lpstr>Petitions Committee, cont</vt:lpstr>
      <vt:lpstr>Investigating Committee</vt:lpstr>
      <vt:lpstr>Investigating Committee, cont.</vt:lpstr>
      <vt:lpstr>Investigating Committee, cont.</vt:lpstr>
      <vt:lpstr>Investigating Committee, cont.</vt:lpstr>
      <vt:lpstr>Investigating Committee, cont.</vt:lpstr>
      <vt:lpstr>Investigating Committee, cont</vt:lpstr>
      <vt:lpstr>Investigating Committee, cont</vt:lpstr>
      <vt:lpstr>Investigating Committee, cont </vt:lpstr>
      <vt:lpstr>Other Committees</vt:lpstr>
      <vt:lpstr>Other Committees</vt:lpstr>
      <vt:lpstr>Other Committees, cont.</vt:lpstr>
      <vt:lpstr>Other Committees, cont.</vt:lpstr>
      <vt:lpstr>Other Committees, cont.</vt:lpstr>
      <vt:lpstr>Questions Or Suggestions?</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Doc</dc:creator>
  <cp:lastModifiedBy>Jay Cebollero</cp:lastModifiedBy>
  <cp:revision>104</cp:revision>
  <dcterms:created xsi:type="dcterms:W3CDTF">2010-08-18T20:46:56Z</dcterms:created>
  <dcterms:modified xsi:type="dcterms:W3CDTF">2020-06-03T15:04:31Z</dcterms:modified>
</cp:coreProperties>
</file>