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85"/>
  </p:notesMasterIdLst>
  <p:sldIdLst>
    <p:sldId id="363" r:id="rId2"/>
    <p:sldId id="364" r:id="rId3"/>
    <p:sldId id="365" r:id="rId4"/>
    <p:sldId id="366" r:id="rId5"/>
    <p:sldId id="367" r:id="rId6"/>
    <p:sldId id="368" r:id="rId7"/>
    <p:sldId id="369" r:id="rId8"/>
    <p:sldId id="370" r:id="rId9"/>
    <p:sldId id="371" r:id="rId10"/>
    <p:sldId id="372" r:id="rId11"/>
    <p:sldId id="373" r:id="rId12"/>
    <p:sldId id="374" r:id="rId13"/>
    <p:sldId id="375" r:id="rId14"/>
    <p:sldId id="376" r:id="rId15"/>
    <p:sldId id="377" r:id="rId16"/>
    <p:sldId id="378" r:id="rId17"/>
    <p:sldId id="379" r:id="rId18"/>
    <p:sldId id="380" r:id="rId19"/>
    <p:sldId id="381" r:id="rId20"/>
    <p:sldId id="382" r:id="rId21"/>
    <p:sldId id="383" r:id="rId22"/>
    <p:sldId id="384" r:id="rId23"/>
    <p:sldId id="385" r:id="rId24"/>
    <p:sldId id="386" r:id="rId25"/>
    <p:sldId id="387" r:id="rId26"/>
    <p:sldId id="388" r:id="rId27"/>
    <p:sldId id="389" r:id="rId28"/>
    <p:sldId id="390" r:id="rId29"/>
    <p:sldId id="391" r:id="rId30"/>
    <p:sldId id="392" r:id="rId31"/>
    <p:sldId id="393" r:id="rId32"/>
    <p:sldId id="394" r:id="rId33"/>
    <p:sldId id="395" r:id="rId34"/>
    <p:sldId id="396" r:id="rId35"/>
    <p:sldId id="397" r:id="rId36"/>
    <p:sldId id="398" r:id="rId37"/>
    <p:sldId id="399" r:id="rId38"/>
    <p:sldId id="400" r:id="rId39"/>
    <p:sldId id="401" r:id="rId40"/>
    <p:sldId id="402" r:id="rId41"/>
    <p:sldId id="403" r:id="rId42"/>
    <p:sldId id="404" r:id="rId43"/>
    <p:sldId id="405" r:id="rId44"/>
    <p:sldId id="406" r:id="rId45"/>
    <p:sldId id="407" r:id="rId46"/>
    <p:sldId id="408" r:id="rId47"/>
    <p:sldId id="409" r:id="rId48"/>
    <p:sldId id="410" r:id="rId49"/>
    <p:sldId id="411" r:id="rId50"/>
    <p:sldId id="412" r:id="rId51"/>
    <p:sldId id="413" r:id="rId52"/>
    <p:sldId id="414" r:id="rId53"/>
    <p:sldId id="415" r:id="rId54"/>
    <p:sldId id="416" r:id="rId55"/>
    <p:sldId id="417" r:id="rId56"/>
    <p:sldId id="418" r:id="rId57"/>
    <p:sldId id="419" r:id="rId58"/>
    <p:sldId id="420" r:id="rId59"/>
    <p:sldId id="421" r:id="rId60"/>
    <p:sldId id="422" r:id="rId61"/>
    <p:sldId id="423" r:id="rId62"/>
    <p:sldId id="424" r:id="rId63"/>
    <p:sldId id="425" r:id="rId64"/>
    <p:sldId id="426" r:id="rId65"/>
    <p:sldId id="427" r:id="rId66"/>
    <p:sldId id="428" r:id="rId67"/>
    <p:sldId id="429" r:id="rId68"/>
    <p:sldId id="430" r:id="rId69"/>
    <p:sldId id="431" r:id="rId70"/>
    <p:sldId id="432" r:id="rId71"/>
    <p:sldId id="433" r:id="rId72"/>
    <p:sldId id="434" r:id="rId73"/>
    <p:sldId id="435" r:id="rId74"/>
    <p:sldId id="436" r:id="rId75"/>
    <p:sldId id="437" r:id="rId76"/>
    <p:sldId id="438" r:id="rId77"/>
    <p:sldId id="439" r:id="rId78"/>
    <p:sldId id="440" r:id="rId79"/>
    <p:sldId id="441" r:id="rId80"/>
    <p:sldId id="442" r:id="rId81"/>
    <p:sldId id="443" r:id="rId82"/>
    <p:sldId id="444" r:id="rId83"/>
    <p:sldId id="445" r:id="rId8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36E5771-250D-9142-A80C-AD5FA6289C7D}">
          <p14:sldIdLst>
            <p14:sldId id="363"/>
            <p14:sldId id="364"/>
            <p14:sldId id="365"/>
            <p14:sldId id="366"/>
            <p14:sldId id="367"/>
            <p14:sldId id="368"/>
            <p14:sldId id="369"/>
            <p14:sldId id="370"/>
            <p14:sldId id="371"/>
            <p14:sldId id="372"/>
            <p14:sldId id="373"/>
            <p14:sldId id="374"/>
            <p14:sldId id="375"/>
            <p14:sldId id="376"/>
            <p14:sldId id="377"/>
            <p14:sldId id="378"/>
            <p14:sldId id="379"/>
            <p14:sldId id="380"/>
            <p14:sldId id="381"/>
            <p14:sldId id="382"/>
            <p14:sldId id="383"/>
            <p14:sldId id="384"/>
            <p14:sldId id="385"/>
            <p14:sldId id="386"/>
            <p14:sldId id="387"/>
            <p14:sldId id="388"/>
            <p14:sldId id="389"/>
            <p14:sldId id="390"/>
            <p14:sldId id="391"/>
            <p14:sldId id="392"/>
            <p14:sldId id="393"/>
            <p14:sldId id="394"/>
            <p14:sldId id="395"/>
          </p14:sldIdLst>
        </p14:section>
        <p14:section name="Untitled Section" id="{96DF16FC-9D5A-0A41-9A25-663312F20FA1}">
          <p14:sldIdLst>
            <p14:sldId id="396"/>
            <p14:sldId id="397"/>
            <p14:sldId id="398"/>
            <p14:sldId id="399"/>
            <p14:sldId id="400"/>
            <p14:sldId id="401"/>
            <p14:sldId id="402"/>
            <p14:sldId id="403"/>
            <p14:sldId id="404"/>
            <p14:sldId id="405"/>
            <p14:sldId id="406"/>
            <p14:sldId id="407"/>
            <p14:sldId id="408"/>
            <p14:sldId id="409"/>
            <p14:sldId id="410"/>
            <p14:sldId id="411"/>
            <p14:sldId id="412"/>
            <p14:sldId id="413"/>
            <p14:sldId id="414"/>
            <p14:sldId id="415"/>
            <p14:sldId id="416"/>
            <p14:sldId id="417"/>
            <p14:sldId id="418"/>
            <p14:sldId id="419"/>
            <p14:sldId id="420"/>
            <p14:sldId id="421"/>
            <p14:sldId id="422"/>
            <p14:sldId id="423"/>
            <p14:sldId id="424"/>
            <p14:sldId id="425"/>
            <p14:sldId id="426"/>
            <p14:sldId id="427"/>
            <p14:sldId id="428"/>
            <p14:sldId id="429"/>
            <p14:sldId id="430"/>
            <p14:sldId id="431"/>
            <p14:sldId id="432"/>
            <p14:sldId id="433"/>
            <p14:sldId id="434"/>
            <p14:sldId id="435"/>
            <p14:sldId id="436"/>
            <p14:sldId id="437"/>
            <p14:sldId id="438"/>
            <p14:sldId id="439"/>
            <p14:sldId id="440"/>
            <p14:sldId id="441"/>
            <p14:sldId id="442"/>
            <p14:sldId id="443"/>
            <p14:sldId id="444"/>
            <p14:sldId id="44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498" autoAdjust="0"/>
    <p:restoredTop sz="94605" autoAdjust="0"/>
  </p:normalViewPr>
  <p:slideViewPr>
    <p:cSldViewPr>
      <p:cViewPr varScale="1">
        <p:scale>
          <a:sx n="107" d="100"/>
          <a:sy n="107" d="100"/>
        </p:scale>
        <p:origin x="848" y="176"/>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67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Book Antiqua" pitchFamily="18" charset="0"/>
              </a:defRPr>
            </a:lvl1pPr>
          </a:lstStyle>
          <a:p>
            <a:endParaRPr lang="en-US" dirty="0"/>
          </a:p>
        </p:txBody>
      </p:sp>
      <p:sp>
        <p:nvSpPr>
          <p:cNvPr id="1167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Book Antiqua" pitchFamily="18" charset="0"/>
              </a:defRPr>
            </a:lvl1pPr>
          </a:lstStyle>
          <a:p>
            <a:fld id="{E78C2456-6A9D-4FD9-A24B-E6447D1C2BE6}" type="datetimeFigureOut">
              <a:rPr lang="en-US"/>
              <a:pPr/>
              <a:t>8/2/20</a:t>
            </a:fld>
            <a:endParaRPr lang="en-US" dirty="0"/>
          </a:p>
        </p:txBody>
      </p:sp>
      <p:sp>
        <p:nvSpPr>
          <p:cNvPr id="1167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167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67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Book Antiqua" pitchFamily="18" charset="0"/>
              </a:defRPr>
            </a:lvl1pPr>
          </a:lstStyle>
          <a:p>
            <a:endParaRPr lang="en-US" dirty="0"/>
          </a:p>
        </p:txBody>
      </p:sp>
      <p:sp>
        <p:nvSpPr>
          <p:cNvPr id="1167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Book Antiqua" pitchFamily="18" charset="0"/>
              </a:defRPr>
            </a:lvl1pPr>
          </a:lstStyle>
          <a:p>
            <a:fld id="{2FF30003-0E1B-40E8-8FDA-AB2E7D92CBF5}" type="slidenum">
              <a:rPr lang="en-US"/>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_tradnl" dirty="0"/>
          </a:p>
        </p:txBody>
      </p:sp>
      <p:sp>
        <p:nvSpPr>
          <p:cNvPr id="4" name="Slide Number Placeholder 3"/>
          <p:cNvSpPr>
            <a:spLocks noGrp="1"/>
          </p:cNvSpPr>
          <p:nvPr>
            <p:ph type="sldNum" sz="quarter" idx="5"/>
          </p:nvPr>
        </p:nvSpPr>
        <p:spPr/>
        <p:txBody>
          <a:bodyPr/>
          <a:lstStyle/>
          <a:p>
            <a:fld id="{2FF30003-0E1B-40E8-8FDA-AB2E7D92CBF5}" type="slidenum">
              <a:rPr lang="en-US" smtClean="0"/>
              <a:pPr/>
              <a:t>4</a:t>
            </a:fld>
            <a:endParaRPr lang="en-US" dirty="0"/>
          </a:p>
        </p:txBody>
      </p:sp>
    </p:spTree>
    <p:extLst>
      <p:ext uri="{BB962C8B-B14F-4D97-AF65-F5344CB8AC3E}">
        <p14:creationId xmlns:p14="http://schemas.microsoft.com/office/powerpoint/2010/main" val="36954462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_tradnl" dirty="0"/>
          </a:p>
        </p:txBody>
      </p:sp>
      <p:sp>
        <p:nvSpPr>
          <p:cNvPr id="4" name="Slide Number Placeholder 3"/>
          <p:cNvSpPr>
            <a:spLocks noGrp="1"/>
          </p:cNvSpPr>
          <p:nvPr>
            <p:ph type="sldNum" sz="quarter" idx="5"/>
          </p:nvPr>
        </p:nvSpPr>
        <p:spPr/>
        <p:txBody>
          <a:bodyPr/>
          <a:lstStyle/>
          <a:p>
            <a:fld id="{2FF30003-0E1B-40E8-8FDA-AB2E7D92CBF5}" type="slidenum">
              <a:rPr lang="en-US" smtClean="0"/>
              <a:pPr/>
              <a:t>44</a:t>
            </a:fld>
            <a:endParaRPr lang="en-US" dirty="0"/>
          </a:p>
        </p:txBody>
      </p:sp>
    </p:spTree>
    <p:extLst>
      <p:ext uri="{BB962C8B-B14F-4D97-AF65-F5344CB8AC3E}">
        <p14:creationId xmlns:p14="http://schemas.microsoft.com/office/powerpoint/2010/main" val="31026730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ctrTitle" hasCustomPrompt="1"/>
          </p:nvPr>
        </p:nvSpPr>
        <p:spPr>
          <a:xfrm>
            <a:off x="457201" y="1964267"/>
            <a:ext cx="7912894" cy="1813653"/>
          </a:xfrm>
        </p:spPr>
        <p:txBody>
          <a:bodyPr anchor="b">
            <a:normAutofit/>
          </a:bodyPr>
          <a:lstStyle>
            <a:lvl1pPr algn="ctr">
              <a:defRPr sz="4800" cap="none">
                <a:effectLst/>
                <a:latin typeface="Lucida Sans" panose="020B0602030504020204" pitchFamily="34" charset="0"/>
              </a:defRPr>
            </a:lvl1pPr>
          </a:lstStyle>
          <a:p>
            <a:r>
              <a:rPr lang="en-US" dirty="0"/>
              <a:t>Click To Edit Master Title Style</a:t>
            </a:r>
          </a:p>
        </p:txBody>
      </p:sp>
      <p:sp>
        <p:nvSpPr>
          <p:cNvPr id="3" name="Subtitle 2"/>
          <p:cNvSpPr>
            <a:spLocks noGrp="1"/>
          </p:cNvSpPr>
          <p:nvPr>
            <p:ph type="subTitle" idx="1" hasCustomPrompt="1"/>
          </p:nvPr>
        </p:nvSpPr>
        <p:spPr>
          <a:xfrm>
            <a:off x="457201" y="3886201"/>
            <a:ext cx="7912893" cy="1905000"/>
          </a:xfrm>
        </p:spPr>
        <p:txBody>
          <a:bodyPr anchor="t">
            <a:normAutofit/>
          </a:bodyPr>
          <a:lstStyle>
            <a:lvl1pPr marL="0" indent="0" algn="ctr">
              <a:buNone/>
              <a:defRPr sz="2800" cap="none">
                <a:solidFill>
                  <a:schemeClr val="tx1"/>
                </a:solidFill>
                <a:latin typeface="Book Antiqua" panose="02040602050305030304" pitchFamily="18"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a:xfrm>
            <a:off x="6699419" y="5870576"/>
            <a:ext cx="1200150" cy="377825"/>
          </a:xfrm>
        </p:spPr>
        <p:txBody>
          <a:bodyPr/>
          <a:lstStyle/>
          <a:p>
            <a:pPr>
              <a:defRPr/>
            </a:pPr>
            <a:fld id="{0AF1472B-C81E-43B2-AF36-404F10779DE2}" type="datetimeFigureOut">
              <a:rPr lang="en-US" smtClean="0"/>
              <a:pPr>
                <a:defRPr/>
              </a:pPr>
              <a:t>8/2/20</a:t>
            </a:fld>
            <a:endParaRPr lang="en-US" dirty="0"/>
          </a:p>
        </p:txBody>
      </p:sp>
      <p:sp>
        <p:nvSpPr>
          <p:cNvPr id="5" name="Footer Placeholder 4"/>
          <p:cNvSpPr>
            <a:spLocks noGrp="1"/>
          </p:cNvSpPr>
          <p:nvPr>
            <p:ph type="ftr" sz="quarter" idx="11"/>
          </p:nvPr>
        </p:nvSpPr>
        <p:spPr>
          <a:xfrm>
            <a:off x="914401" y="5870576"/>
            <a:ext cx="5727868" cy="377825"/>
          </a:xfrm>
        </p:spPr>
        <p:txBody>
          <a:bodyPr/>
          <a:lstStyle/>
          <a:p>
            <a:pPr>
              <a:defRPr/>
            </a:pPr>
            <a:endParaRPr lang="en-US" dirty="0"/>
          </a:p>
        </p:txBody>
      </p:sp>
      <p:sp>
        <p:nvSpPr>
          <p:cNvPr id="6" name="Slide Number Placeholder 5"/>
          <p:cNvSpPr>
            <a:spLocks noGrp="1"/>
          </p:cNvSpPr>
          <p:nvPr>
            <p:ph type="sldNum" sz="quarter" idx="12"/>
          </p:nvPr>
        </p:nvSpPr>
        <p:spPr>
          <a:xfrm>
            <a:off x="7956719" y="5870576"/>
            <a:ext cx="413375" cy="377825"/>
          </a:xfrm>
        </p:spPr>
        <p:txBody>
          <a:bodyPr/>
          <a:lstStyle/>
          <a:p>
            <a:pPr>
              <a:defRPr/>
            </a:pPr>
            <a:fld id="{47D6FCBF-E12B-40F5-A8EC-D90EEFBC1F54}" type="slidenum">
              <a:rPr lang="en-US" smtClean="0"/>
              <a:pPr>
                <a:defRPr/>
              </a:pPr>
              <a:t>‹#›</a:t>
            </a:fld>
            <a:endParaRPr lang="en-US" dirty="0"/>
          </a:p>
        </p:txBody>
      </p:sp>
    </p:spTree>
    <p:extLst>
      <p:ext uri="{BB962C8B-B14F-4D97-AF65-F5344CB8AC3E}">
        <p14:creationId xmlns:p14="http://schemas.microsoft.com/office/powerpoint/2010/main" val="11780625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86"/>
            <a:ext cx="9141619" cy="6856214"/>
          </a:xfrm>
          <a:prstGeom prst="rect">
            <a:avLst/>
          </a:prstGeom>
        </p:spPr>
      </p:pic>
      <p:sp>
        <p:nvSpPr>
          <p:cNvPr id="2" name="Title 1"/>
          <p:cNvSpPr>
            <a:spLocks noGrp="1"/>
          </p:cNvSpPr>
          <p:nvPr>
            <p:ph type="title" hasCustomPrompt="1"/>
          </p:nvPr>
        </p:nvSpPr>
        <p:spPr>
          <a:xfrm>
            <a:off x="935830" y="576262"/>
            <a:ext cx="7598570" cy="566738"/>
          </a:xfrm>
        </p:spPr>
        <p:txBody>
          <a:bodyPr anchor="b">
            <a:normAutofit/>
          </a:bodyPr>
          <a:lstStyle>
            <a:lvl1pPr algn="ctr">
              <a:defRPr sz="2000" b="0" cap="none"/>
            </a:lvl1pPr>
          </a:lstStyle>
          <a:p>
            <a:r>
              <a:rPr lang="en-US" dirty="0"/>
              <a:t>Click To Edit Master Title Style</a:t>
            </a:r>
          </a:p>
        </p:txBody>
      </p:sp>
      <p:sp>
        <p:nvSpPr>
          <p:cNvPr id="3" name="Picture Placeholder 2"/>
          <p:cNvSpPr>
            <a:spLocks noGrp="1" noChangeAspect="1"/>
          </p:cNvSpPr>
          <p:nvPr>
            <p:ph type="pic" idx="1"/>
          </p:nvPr>
        </p:nvSpPr>
        <p:spPr>
          <a:xfrm>
            <a:off x="1066800" y="1851258"/>
            <a:ext cx="7229490" cy="3482742"/>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dirty="0"/>
              <a:t>Click icon to add picture</a:t>
            </a:r>
          </a:p>
        </p:txBody>
      </p:sp>
      <p:sp>
        <p:nvSpPr>
          <p:cNvPr id="4" name="Text Placeholder 3"/>
          <p:cNvSpPr>
            <a:spLocks noGrp="1"/>
          </p:cNvSpPr>
          <p:nvPr>
            <p:ph type="body" sz="half" idx="2"/>
          </p:nvPr>
        </p:nvSpPr>
        <p:spPr>
          <a:xfrm>
            <a:off x="935830" y="1219200"/>
            <a:ext cx="7598570" cy="493712"/>
          </a:xfrm>
        </p:spPr>
        <p:txBody>
          <a:bodyPr anchor="t">
            <a:normAutofit/>
          </a:bodyPr>
          <a:lstStyle>
            <a:lvl1pPr marL="0" indent="0" algn="ctr">
              <a:buNone/>
              <a:defRPr sz="14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a:t>Click to edit Master text styles</a:t>
            </a:r>
          </a:p>
        </p:txBody>
      </p:sp>
      <p:sp>
        <p:nvSpPr>
          <p:cNvPr id="5" name="Date Placeholder 4"/>
          <p:cNvSpPr>
            <a:spLocks noGrp="1"/>
          </p:cNvSpPr>
          <p:nvPr>
            <p:ph type="dt" sz="half" idx="10"/>
          </p:nvPr>
        </p:nvSpPr>
        <p:spPr/>
        <p:txBody>
          <a:bodyPr/>
          <a:lstStyle/>
          <a:p>
            <a:pPr>
              <a:defRPr/>
            </a:pPr>
            <a:fld id="{068FBF24-0207-4BC0-BFA6-1072D0CA7C3C}" type="datetimeFigureOut">
              <a:rPr lang="en-US" smtClean="0"/>
              <a:pPr>
                <a:defRPr/>
              </a:pPr>
              <a:t>8/2/20</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04D2B31E-5714-4F1D-95C8-83B9822ED632}" type="slidenum">
              <a:rPr lang="en-US" smtClean="0"/>
              <a:pPr>
                <a:defRPr/>
              </a:pPr>
              <a:t>‹#›</a:t>
            </a:fld>
            <a:endParaRPr lang="en-US" dirty="0"/>
          </a:p>
        </p:txBody>
      </p:sp>
    </p:spTree>
    <p:extLst>
      <p:ext uri="{BB962C8B-B14F-4D97-AF65-F5344CB8AC3E}">
        <p14:creationId xmlns:p14="http://schemas.microsoft.com/office/powerpoint/2010/main" val="2209141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p:nvPr>
        </p:nvSpPr>
        <p:spPr>
          <a:xfrm>
            <a:off x="514351" y="609602"/>
            <a:ext cx="7598570" cy="3124199"/>
          </a:xfrm>
        </p:spPr>
        <p:txBody>
          <a:bodyPr anchor="ctr">
            <a:normAutofit/>
          </a:bodyPr>
          <a:lstStyle>
            <a:lvl1pPr algn="l">
              <a:defRPr sz="2400" b="0" cap="none"/>
            </a:lvl1pPr>
          </a:lstStyle>
          <a:p>
            <a:r>
              <a:rPr lang="en-US"/>
              <a:t>Click to edit Master title style</a:t>
            </a:r>
            <a:endParaRPr lang="en-US" dirty="0"/>
          </a:p>
        </p:txBody>
      </p:sp>
      <p:sp>
        <p:nvSpPr>
          <p:cNvPr id="3" name="Text Placeholder 2"/>
          <p:cNvSpPr>
            <a:spLocks noGrp="1"/>
          </p:cNvSpPr>
          <p:nvPr>
            <p:ph type="body" idx="1"/>
          </p:nvPr>
        </p:nvSpPr>
        <p:spPr>
          <a:xfrm>
            <a:off x="514350" y="4343400"/>
            <a:ext cx="7598571" cy="1447800"/>
          </a:xfrm>
        </p:spPr>
        <p:txBody>
          <a:bodyPr anchor="ctr">
            <a:normAutofit/>
          </a:bodyPr>
          <a:lstStyle>
            <a:lvl1pPr marL="0" indent="0" algn="l">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068FBF24-0207-4BC0-BFA6-1072D0CA7C3C}" type="datetimeFigureOut">
              <a:rPr lang="en-US" smtClean="0"/>
              <a:pPr>
                <a:defRPr/>
              </a:pPr>
              <a:t>8/2/20</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4D2B31E-5714-4F1D-95C8-83B9822ED632}" type="slidenum">
              <a:rPr lang="en-US" smtClean="0"/>
              <a:pPr>
                <a:defRPr/>
              </a:pPr>
              <a:t>‹#›</a:t>
            </a:fld>
            <a:endParaRPr lang="en-US" dirty="0"/>
          </a:p>
        </p:txBody>
      </p:sp>
    </p:spTree>
    <p:extLst>
      <p:ext uri="{BB962C8B-B14F-4D97-AF65-F5344CB8AC3E}">
        <p14:creationId xmlns:p14="http://schemas.microsoft.com/office/powerpoint/2010/main" val="440339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0981" y="0"/>
            <a:ext cx="9141619" cy="6856214"/>
          </a:xfrm>
          <a:prstGeom prst="rect">
            <a:avLst/>
          </a:prstGeom>
        </p:spPr>
      </p:pic>
      <p:sp>
        <p:nvSpPr>
          <p:cNvPr id="2" name="Title 1"/>
          <p:cNvSpPr>
            <a:spLocks noGrp="1"/>
          </p:cNvSpPr>
          <p:nvPr>
            <p:ph type="title" hasCustomPrompt="1"/>
          </p:nvPr>
        </p:nvSpPr>
        <p:spPr>
          <a:xfrm>
            <a:off x="304801" y="220133"/>
            <a:ext cx="8534400" cy="1456267"/>
          </a:xfrm>
        </p:spPr>
        <p:txBody>
          <a:bodyPr>
            <a:normAutofit/>
          </a:bodyPr>
          <a:lstStyle>
            <a:lvl1pPr algn="ctr">
              <a:defRPr sz="4400" cap="none">
                <a:solidFill>
                  <a:srgbClr val="FFC000"/>
                </a:solidFill>
                <a:latin typeface="Lucida Sans" panose="020B0602030504020204" pitchFamily="34" charset="0"/>
              </a:defRPr>
            </a:lvl1pPr>
          </a:lstStyle>
          <a:p>
            <a:r>
              <a:rPr lang="en-US" dirty="0"/>
              <a:t>Click To Edit Master Title Style</a:t>
            </a:r>
          </a:p>
        </p:txBody>
      </p:sp>
      <p:sp>
        <p:nvSpPr>
          <p:cNvPr id="3" name="Content Placeholder 2"/>
          <p:cNvSpPr>
            <a:spLocks noGrp="1"/>
          </p:cNvSpPr>
          <p:nvPr>
            <p:ph idx="1"/>
          </p:nvPr>
        </p:nvSpPr>
        <p:spPr>
          <a:xfrm>
            <a:off x="304801" y="1828800"/>
            <a:ext cx="8608217" cy="3649133"/>
          </a:xfrm>
        </p:spPr>
        <p:txBody>
          <a:bodyPr anchor="ctr">
            <a:normAutofit/>
          </a:bodyPr>
          <a:lstStyle>
            <a:lvl1pPr>
              <a:defRPr sz="3200">
                <a:latin typeface="Book Antiqua" panose="02040602050305030304" pitchFamily="18" charset="0"/>
              </a:defRPr>
            </a:lvl1pPr>
            <a:lvl2pPr>
              <a:defRPr sz="2000">
                <a:latin typeface="Book Antiqua" panose="02040602050305030304" pitchFamily="18" charset="0"/>
              </a:defRPr>
            </a:lvl2pPr>
            <a:lvl3pPr>
              <a:defRPr sz="2000">
                <a:latin typeface="Book Antiqua" panose="02040602050305030304" pitchFamily="18" charset="0"/>
              </a:defRPr>
            </a:lvl3pPr>
            <a:lvl4pPr>
              <a:defRPr sz="2000">
                <a:latin typeface="Book Antiqua" panose="02040602050305030304" pitchFamily="18" charset="0"/>
              </a:defRPr>
            </a:lvl4pPr>
            <a:lvl5pPr>
              <a:defRPr sz="2000">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sp>
        <p:nvSpPr>
          <p:cNvPr id="4" name="Date Placeholder 3"/>
          <p:cNvSpPr>
            <a:spLocks noGrp="1"/>
          </p:cNvSpPr>
          <p:nvPr>
            <p:ph type="dt" sz="half" idx="10"/>
          </p:nvPr>
        </p:nvSpPr>
        <p:spPr/>
        <p:txBody>
          <a:bodyPr/>
          <a:lstStyle/>
          <a:p>
            <a:pPr>
              <a:defRPr/>
            </a:pPr>
            <a:fld id="{C2E91820-14E3-4503-B790-A03E06B077EE}" type="datetimeFigureOut">
              <a:rPr lang="en-US" smtClean="0"/>
              <a:pPr>
                <a:defRPr/>
              </a:pPr>
              <a:t>8/2/20</a:t>
            </a:fld>
            <a:endParaRPr lang="en-US" dirty="0"/>
          </a:p>
        </p:txBody>
      </p:sp>
      <p:sp>
        <p:nvSpPr>
          <p:cNvPr id="5" name="Footer Placeholder 4"/>
          <p:cNvSpPr>
            <a:spLocks noGrp="1"/>
          </p:cNvSpPr>
          <p:nvPr>
            <p:ph type="ftr" sz="quarter" idx="11"/>
          </p:nvPr>
        </p:nvSpPr>
        <p:spPr/>
        <p:txBody>
          <a:bodyPr/>
          <a:lstStyle/>
          <a:p>
            <a:pPr>
              <a:defRPr/>
            </a:pPr>
            <a:r>
              <a:rPr lang="en-US" dirty="0"/>
              <a:t>Masonic Leadership Training</a:t>
            </a:r>
          </a:p>
        </p:txBody>
      </p:sp>
      <p:sp>
        <p:nvSpPr>
          <p:cNvPr id="6" name="Slide Number Placeholder 5"/>
          <p:cNvSpPr>
            <a:spLocks noGrp="1"/>
          </p:cNvSpPr>
          <p:nvPr>
            <p:ph type="sldNum" sz="quarter" idx="12"/>
          </p:nvPr>
        </p:nvSpPr>
        <p:spPr/>
        <p:txBody>
          <a:bodyPr/>
          <a:lstStyle/>
          <a:p>
            <a:pPr>
              <a:defRPr/>
            </a:pPr>
            <a:fld id="{16A2491E-CB9A-423E-968B-F1B848817E05}" type="slidenum">
              <a:rPr lang="en-US" smtClean="0"/>
              <a:pPr>
                <a:defRPr/>
              </a:pPr>
              <a:t>‹#›</a:t>
            </a:fld>
            <a:endParaRPr lang="en-US" dirty="0"/>
          </a:p>
        </p:txBody>
      </p:sp>
    </p:spTree>
    <p:extLst>
      <p:ext uri="{BB962C8B-B14F-4D97-AF65-F5344CB8AC3E}">
        <p14:creationId xmlns:p14="http://schemas.microsoft.com/office/powerpoint/2010/main" val="2957942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a:xfrm>
            <a:off x="514350" y="1371600"/>
            <a:ext cx="8172449" cy="1468800"/>
          </a:xfrm>
        </p:spPr>
        <p:txBody>
          <a:bodyPr anchor="b">
            <a:noAutofit/>
          </a:bodyPr>
          <a:lstStyle>
            <a:lvl1pPr algn="ctr">
              <a:defRPr sz="4800" b="0" cap="none">
                <a:solidFill>
                  <a:srgbClr val="FFC000"/>
                </a:solidFill>
                <a:latin typeface="Lucida Sans" panose="020B0602030504020204" pitchFamily="34" charset="0"/>
              </a:defRPr>
            </a:lvl1pPr>
          </a:lstStyle>
          <a:p>
            <a:r>
              <a:rPr lang="en-US" dirty="0"/>
              <a:t>Click To Edit Master Title Style</a:t>
            </a:r>
          </a:p>
        </p:txBody>
      </p:sp>
      <p:sp>
        <p:nvSpPr>
          <p:cNvPr id="3" name="Text Placeholder 2"/>
          <p:cNvSpPr>
            <a:spLocks noGrp="1"/>
          </p:cNvSpPr>
          <p:nvPr>
            <p:ph type="body" idx="1" hasCustomPrompt="1"/>
          </p:nvPr>
        </p:nvSpPr>
        <p:spPr>
          <a:xfrm>
            <a:off x="771523" y="2826325"/>
            <a:ext cx="7598571" cy="2436438"/>
          </a:xfrm>
        </p:spPr>
        <p:txBody>
          <a:bodyPr anchor="t">
            <a:normAutofit/>
          </a:bodyPr>
          <a:lstStyle>
            <a:lvl1pPr marL="0" indent="0" algn="ctr">
              <a:buNone/>
              <a:defRPr sz="2800" cap="none">
                <a:solidFill>
                  <a:schemeClr val="tx1"/>
                </a:solidFill>
                <a:latin typeface="Book Antiqua" panose="02040602050305030304" pitchFamily="18" charset="0"/>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a:xfrm>
            <a:off x="6463581" y="6339663"/>
            <a:ext cx="1200150" cy="377825"/>
          </a:xfrm>
        </p:spPr>
        <p:txBody>
          <a:bodyPr/>
          <a:lstStyle/>
          <a:p>
            <a:pPr>
              <a:defRPr/>
            </a:pPr>
            <a:fld id="{BD9086A4-36BD-4495-8112-481AD8581E9B}" type="datetimeFigureOut">
              <a:rPr lang="en-US" smtClean="0"/>
              <a:pPr>
                <a:defRPr/>
              </a:pPr>
              <a:t>8/2/20</a:t>
            </a:fld>
            <a:endParaRPr lang="en-US" dirty="0"/>
          </a:p>
        </p:txBody>
      </p:sp>
      <p:sp>
        <p:nvSpPr>
          <p:cNvPr id="5" name="Footer Placeholder 4"/>
          <p:cNvSpPr>
            <a:spLocks noGrp="1"/>
          </p:cNvSpPr>
          <p:nvPr>
            <p:ph type="ftr" sz="quarter" idx="11"/>
          </p:nvPr>
        </p:nvSpPr>
        <p:spPr>
          <a:xfrm>
            <a:off x="812296" y="6248401"/>
            <a:ext cx="5629949" cy="469087"/>
          </a:xfrm>
        </p:spPr>
        <p:txBody>
          <a:bodyPr/>
          <a:lstStyle/>
          <a:p>
            <a:pPr>
              <a:defRPr/>
            </a:pPr>
            <a:endParaRPr lang="en-US" dirty="0"/>
          </a:p>
        </p:txBody>
      </p:sp>
      <p:sp>
        <p:nvSpPr>
          <p:cNvPr id="6" name="Slide Number Placeholder 5"/>
          <p:cNvSpPr>
            <a:spLocks noGrp="1"/>
          </p:cNvSpPr>
          <p:nvPr>
            <p:ph type="sldNum" sz="quarter" idx="12"/>
          </p:nvPr>
        </p:nvSpPr>
        <p:spPr>
          <a:xfrm>
            <a:off x="7685067" y="6339663"/>
            <a:ext cx="413375" cy="377825"/>
          </a:xfrm>
        </p:spPr>
        <p:txBody>
          <a:bodyPr/>
          <a:lstStyle/>
          <a:p>
            <a:pPr>
              <a:defRPr/>
            </a:pPr>
            <a:fld id="{E390771D-A63E-4BE7-BC9B-12660E1CCAC7}" type="slidenum">
              <a:rPr lang="en-US" smtClean="0"/>
              <a:pPr>
                <a:defRPr/>
              </a:pPr>
              <a:t>‹#›</a:t>
            </a:fld>
            <a:endParaRPr lang="en-US" dirty="0"/>
          </a:p>
        </p:txBody>
      </p:sp>
    </p:spTree>
    <p:extLst>
      <p:ext uri="{BB962C8B-B14F-4D97-AF65-F5344CB8AC3E}">
        <p14:creationId xmlns:p14="http://schemas.microsoft.com/office/powerpoint/2010/main" val="2654716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p:txBody>
          <a:bodyPr>
            <a:normAutofit/>
          </a:bodyPr>
          <a:lstStyle>
            <a:lvl1pPr algn="ctr">
              <a:defRPr sz="4000" cap="none">
                <a:solidFill>
                  <a:srgbClr val="FFC000"/>
                </a:solidFill>
                <a:latin typeface="Lucida Sans" panose="020B0602030504020204" pitchFamily="34" charset="0"/>
              </a:defRPr>
            </a:lvl1pPr>
          </a:lstStyle>
          <a:p>
            <a:r>
              <a:rPr lang="en-US" dirty="0"/>
              <a:t>Click To Edit Master Title Style</a:t>
            </a:r>
          </a:p>
        </p:txBody>
      </p:sp>
      <p:sp>
        <p:nvSpPr>
          <p:cNvPr id="3" name="Content Placeholder 2"/>
          <p:cNvSpPr>
            <a:spLocks noGrp="1"/>
          </p:cNvSpPr>
          <p:nvPr>
            <p:ph sz="half" idx="1"/>
          </p:nvPr>
        </p:nvSpPr>
        <p:spPr>
          <a:xfrm>
            <a:off x="228600" y="1828799"/>
            <a:ext cx="4051301" cy="4114799"/>
          </a:xfrm>
        </p:spPr>
        <p:txBody>
          <a:bodyPr>
            <a:normAutofit/>
          </a:bodyPr>
          <a:lstStyle>
            <a:lvl1pPr>
              <a:defRPr sz="2600">
                <a:latin typeface="Book Antiqua" panose="02040602050305030304" pitchFamily="18" charset="0"/>
              </a:defRPr>
            </a:lvl1pPr>
            <a:lvl2pPr>
              <a:defRPr sz="2400">
                <a:latin typeface="Book Antiqua" panose="02040602050305030304" pitchFamily="18" charset="0"/>
              </a:defRPr>
            </a:lvl2pPr>
            <a:lvl3pPr>
              <a:defRPr sz="2000">
                <a:latin typeface="Book Antiqua" panose="02040602050305030304" pitchFamily="18" charset="0"/>
              </a:defRPr>
            </a:lvl3pPr>
            <a:lvl4pPr>
              <a:defRPr sz="1600">
                <a:latin typeface="Book Antiqua" panose="02040602050305030304" pitchFamily="18" charset="0"/>
              </a:defRPr>
            </a:lvl4pPr>
            <a:lvl5pPr>
              <a:defRPr sz="1600">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sp>
        <p:nvSpPr>
          <p:cNvPr id="5" name="Date Placeholder 4"/>
          <p:cNvSpPr>
            <a:spLocks noGrp="1"/>
          </p:cNvSpPr>
          <p:nvPr>
            <p:ph type="dt" sz="half" idx="10"/>
          </p:nvPr>
        </p:nvSpPr>
        <p:spPr/>
        <p:txBody>
          <a:bodyPr/>
          <a:lstStyle/>
          <a:p>
            <a:pPr>
              <a:defRPr/>
            </a:pPr>
            <a:fld id="{A8D62D4B-A6E5-4B5E-AF63-D57C6BED30C5}" type="datetimeFigureOut">
              <a:rPr lang="en-US" smtClean="0"/>
              <a:pPr>
                <a:defRPr/>
              </a:pPr>
              <a:t>8/2/20</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45DE0086-F162-4D40-85A6-EB00098B6169}" type="slidenum">
              <a:rPr lang="en-US" smtClean="0"/>
              <a:pPr>
                <a:defRPr/>
              </a:pPr>
              <a:t>‹#›</a:t>
            </a:fld>
            <a:endParaRPr lang="en-US" dirty="0"/>
          </a:p>
        </p:txBody>
      </p:sp>
      <p:sp>
        <p:nvSpPr>
          <p:cNvPr id="9" name="Content Placeholder 2">
            <a:extLst>
              <a:ext uri="{FF2B5EF4-FFF2-40B4-BE49-F238E27FC236}">
                <a16:creationId xmlns:a16="http://schemas.microsoft.com/office/drawing/2014/main" id="{0BABF2CA-663D-4097-B3E0-21334714BC62}"/>
              </a:ext>
            </a:extLst>
          </p:cNvPr>
          <p:cNvSpPr>
            <a:spLocks noGrp="1"/>
          </p:cNvSpPr>
          <p:nvPr>
            <p:ph sz="half" idx="13"/>
          </p:nvPr>
        </p:nvSpPr>
        <p:spPr>
          <a:xfrm>
            <a:off x="4406899" y="1828800"/>
            <a:ext cx="4508501" cy="4114800"/>
          </a:xfrm>
        </p:spPr>
        <p:txBody>
          <a:bodyPr>
            <a:normAutofit/>
          </a:bodyPr>
          <a:lstStyle>
            <a:lvl1pPr>
              <a:defRPr sz="2600">
                <a:latin typeface="Book Antiqua" panose="02040602050305030304" pitchFamily="18" charset="0"/>
              </a:defRPr>
            </a:lvl1pPr>
            <a:lvl2pPr>
              <a:defRPr sz="2400">
                <a:latin typeface="Book Antiqua" panose="02040602050305030304" pitchFamily="18" charset="0"/>
              </a:defRPr>
            </a:lvl2pPr>
            <a:lvl3pPr>
              <a:defRPr sz="2000">
                <a:latin typeface="Book Antiqua" panose="02040602050305030304" pitchFamily="18" charset="0"/>
              </a:defRPr>
            </a:lvl3pPr>
            <a:lvl4pPr>
              <a:defRPr sz="1600">
                <a:latin typeface="Book Antiqua" panose="02040602050305030304" pitchFamily="18" charset="0"/>
              </a:defRPr>
            </a:lvl4pPr>
            <a:lvl5pPr>
              <a:defRPr sz="1600">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spTree>
    <p:extLst>
      <p:ext uri="{BB962C8B-B14F-4D97-AF65-F5344CB8AC3E}">
        <p14:creationId xmlns:p14="http://schemas.microsoft.com/office/powerpoint/2010/main" val="3834943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4801" y="304800"/>
            <a:ext cx="8610600" cy="1456267"/>
          </a:xfrm>
        </p:spPr>
        <p:txBody>
          <a:bodyPr>
            <a:normAutofit/>
          </a:bodyPr>
          <a:lstStyle>
            <a:lvl1pPr algn="ctr">
              <a:defRPr sz="4100" cap="none">
                <a:solidFill>
                  <a:srgbClr val="FFC000"/>
                </a:solidFill>
                <a:latin typeface="Lucida Sans" panose="020B0602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514352" y="1840443"/>
            <a:ext cx="3747692" cy="954086"/>
          </a:xfrm>
        </p:spPr>
        <p:txBody>
          <a:bodyPr anchor="b">
            <a:noAutofit/>
          </a:bodyPr>
          <a:lstStyle>
            <a:lvl1pPr marL="0" indent="0">
              <a:buNone/>
              <a:defRPr sz="2400" b="0">
                <a:latin typeface="Book Antiqua" panose="02040602050305030304" pitchFamily="18"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4" name="Content Placeholder 3"/>
          <p:cNvSpPr>
            <a:spLocks noGrp="1"/>
          </p:cNvSpPr>
          <p:nvPr>
            <p:ph sz="half" idx="2"/>
          </p:nvPr>
        </p:nvSpPr>
        <p:spPr>
          <a:xfrm>
            <a:off x="514351" y="2870201"/>
            <a:ext cx="3747692" cy="2920998"/>
          </a:xfrm>
        </p:spPr>
        <p:txBody>
          <a:bodyPr anchor="t">
            <a:normAutofit/>
          </a:bodyPr>
          <a:lstStyle>
            <a:lvl1pPr>
              <a:defRPr sz="2000">
                <a:latin typeface="Book Antiqua" panose="02040602050305030304" pitchFamily="18" charset="0"/>
              </a:defRPr>
            </a:lvl1pPr>
            <a:lvl2pPr>
              <a:defRPr sz="2000">
                <a:latin typeface="Book Antiqua" panose="02040602050305030304" pitchFamily="18" charset="0"/>
              </a:defRPr>
            </a:lvl2pPr>
            <a:lvl3pPr>
              <a:defRPr sz="1600">
                <a:latin typeface="Book Antiqua" panose="02040602050305030304" pitchFamily="18" charset="0"/>
              </a:defRPr>
            </a:lvl3pPr>
            <a:lvl4pPr>
              <a:defRPr sz="1200">
                <a:latin typeface="Book Antiqua" panose="02040602050305030304" pitchFamily="18" charset="0"/>
              </a:defRPr>
            </a:lvl4pPr>
            <a:lvl5pPr>
              <a:defRPr sz="1200">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pPr>
              <a:defRPr/>
            </a:pPr>
            <a:fld id="{B5BCCE4E-C0C8-4D34-B184-3B47152F6D26}" type="datetimeFigureOut">
              <a:rPr lang="en-US" smtClean="0"/>
              <a:pPr>
                <a:defRPr/>
              </a:pPr>
              <a:t>8/2/20</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31DFCE26-B758-43C9-9262-B24A9783ABD9}" type="slidenum">
              <a:rPr lang="en-US" smtClean="0"/>
              <a:pPr>
                <a:defRPr/>
              </a:pPr>
              <a:t>‹#›</a:t>
            </a:fld>
            <a:endParaRPr lang="en-US" dirty="0"/>
          </a:p>
        </p:txBody>
      </p:sp>
      <p:sp>
        <p:nvSpPr>
          <p:cNvPr id="10" name="Content Placeholder 3">
            <a:extLst>
              <a:ext uri="{FF2B5EF4-FFF2-40B4-BE49-F238E27FC236}">
                <a16:creationId xmlns:a16="http://schemas.microsoft.com/office/drawing/2014/main" id="{52F97B1C-76FF-4E7B-8767-099F32C80DD4}"/>
              </a:ext>
            </a:extLst>
          </p:cNvPr>
          <p:cNvSpPr>
            <a:spLocks noGrp="1"/>
          </p:cNvSpPr>
          <p:nvPr>
            <p:ph sz="half" idx="13"/>
          </p:nvPr>
        </p:nvSpPr>
        <p:spPr>
          <a:xfrm>
            <a:off x="4329508" y="2870202"/>
            <a:ext cx="3747692" cy="2920998"/>
          </a:xfrm>
        </p:spPr>
        <p:txBody>
          <a:bodyPr anchor="t">
            <a:normAutofit/>
          </a:bodyPr>
          <a:lstStyle>
            <a:lvl1pPr>
              <a:defRPr sz="2000">
                <a:latin typeface="Book Antiqua" panose="02040602050305030304" pitchFamily="18" charset="0"/>
              </a:defRPr>
            </a:lvl1pPr>
            <a:lvl2pPr>
              <a:defRPr sz="2000">
                <a:latin typeface="Book Antiqua" panose="02040602050305030304" pitchFamily="18" charset="0"/>
              </a:defRPr>
            </a:lvl2pPr>
            <a:lvl3pPr>
              <a:defRPr sz="1600">
                <a:latin typeface="Book Antiqua" panose="02040602050305030304" pitchFamily="18" charset="0"/>
              </a:defRPr>
            </a:lvl3pPr>
            <a:lvl4pPr>
              <a:defRPr sz="1200">
                <a:latin typeface="Book Antiqua" panose="02040602050305030304" pitchFamily="18" charset="0"/>
              </a:defRPr>
            </a:lvl4pPr>
            <a:lvl5pPr>
              <a:defRPr sz="1200">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2">
            <a:extLst>
              <a:ext uri="{FF2B5EF4-FFF2-40B4-BE49-F238E27FC236}">
                <a16:creationId xmlns:a16="http://schemas.microsoft.com/office/drawing/2014/main" id="{0D96EB9F-9AF5-40A3-BBD0-6EA0655B4165}"/>
              </a:ext>
            </a:extLst>
          </p:cNvPr>
          <p:cNvSpPr>
            <a:spLocks noGrp="1"/>
          </p:cNvSpPr>
          <p:nvPr>
            <p:ph type="body" idx="14"/>
          </p:nvPr>
        </p:nvSpPr>
        <p:spPr>
          <a:xfrm>
            <a:off x="4343400" y="1865314"/>
            <a:ext cx="3747692" cy="954086"/>
          </a:xfrm>
        </p:spPr>
        <p:txBody>
          <a:bodyPr anchor="b">
            <a:noAutofit/>
          </a:bodyPr>
          <a:lstStyle>
            <a:lvl1pPr marL="0" indent="0">
              <a:buNone/>
              <a:defRPr sz="2400" b="0">
                <a:latin typeface="Book Antiqua" panose="02040602050305030304" pitchFamily="18"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Tree>
    <p:extLst>
      <p:ext uri="{BB962C8B-B14F-4D97-AF65-F5344CB8AC3E}">
        <p14:creationId xmlns:p14="http://schemas.microsoft.com/office/powerpoint/2010/main" val="2273495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3" name="Date Placeholder 2"/>
          <p:cNvSpPr>
            <a:spLocks noGrp="1"/>
          </p:cNvSpPr>
          <p:nvPr>
            <p:ph type="dt" sz="half" idx="10"/>
          </p:nvPr>
        </p:nvSpPr>
        <p:spPr/>
        <p:txBody>
          <a:bodyPr/>
          <a:lstStyle/>
          <a:p>
            <a:pPr>
              <a:defRPr/>
            </a:pPr>
            <a:fld id="{C773B396-A85B-4686-B357-BFEF9E69BCE1}" type="datetimeFigureOut">
              <a:rPr lang="en-US" smtClean="0"/>
              <a:pPr>
                <a:defRPr/>
              </a:pPr>
              <a:t>8/2/20</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399B92EA-2360-449D-A344-C429608F315F}" type="slidenum">
              <a:rPr lang="en-US" smtClean="0"/>
              <a:pPr>
                <a:defRPr/>
              </a:pPr>
              <a:t>‹#›</a:t>
            </a:fld>
            <a:endParaRPr lang="en-US" dirty="0"/>
          </a:p>
        </p:txBody>
      </p:sp>
      <p:sp>
        <p:nvSpPr>
          <p:cNvPr id="7" name="Title 1">
            <a:extLst>
              <a:ext uri="{FF2B5EF4-FFF2-40B4-BE49-F238E27FC236}">
                <a16:creationId xmlns:a16="http://schemas.microsoft.com/office/drawing/2014/main" id="{A2567A85-1027-40E1-BC62-749C5D9F8A2A}"/>
              </a:ext>
            </a:extLst>
          </p:cNvPr>
          <p:cNvSpPr>
            <a:spLocks noGrp="1"/>
          </p:cNvSpPr>
          <p:nvPr>
            <p:ph type="title" hasCustomPrompt="1"/>
          </p:nvPr>
        </p:nvSpPr>
        <p:spPr>
          <a:xfrm>
            <a:off x="304801" y="304800"/>
            <a:ext cx="8610600" cy="1456267"/>
          </a:xfrm>
        </p:spPr>
        <p:txBody>
          <a:bodyPr>
            <a:normAutofit/>
          </a:bodyPr>
          <a:lstStyle>
            <a:lvl1pPr algn="ctr">
              <a:defRPr sz="4100" cap="none">
                <a:solidFill>
                  <a:srgbClr val="FFC000"/>
                </a:solidFill>
                <a:latin typeface="Lucida Sans" panose="020B0602030504020204" pitchFamily="34" charset="0"/>
              </a:defRPr>
            </a:lvl1pPr>
          </a:lstStyle>
          <a:p>
            <a:r>
              <a:rPr lang="en-US" dirty="0"/>
              <a:t>Click To Edit Master Title Style</a:t>
            </a:r>
          </a:p>
        </p:txBody>
      </p:sp>
    </p:spTree>
    <p:extLst>
      <p:ext uri="{BB962C8B-B14F-4D97-AF65-F5344CB8AC3E}">
        <p14:creationId xmlns:p14="http://schemas.microsoft.com/office/powerpoint/2010/main" val="835261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Date Placeholder 1"/>
          <p:cNvSpPr>
            <a:spLocks noGrp="1"/>
          </p:cNvSpPr>
          <p:nvPr>
            <p:ph type="dt" sz="half" idx="10"/>
          </p:nvPr>
        </p:nvSpPr>
        <p:spPr/>
        <p:txBody>
          <a:bodyPr/>
          <a:lstStyle/>
          <a:p>
            <a:pPr>
              <a:defRPr/>
            </a:pPr>
            <a:fld id="{06E49314-C03A-4E7F-AEDB-2CD61B96C8FE}" type="datetimeFigureOut">
              <a:rPr lang="en-US" smtClean="0"/>
              <a:pPr>
                <a:defRPr/>
              </a:pPr>
              <a:t>8/2/20</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5EC52FB2-6661-4DA1-83E6-49273CF992AF}" type="slidenum">
              <a:rPr lang="en-US" smtClean="0"/>
              <a:pPr>
                <a:defRPr/>
              </a:pPr>
              <a:t>‹#›</a:t>
            </a:fld>
            <a:endParaRPr lang="en-US" dirty="0"/>
          </a:p>
        </p:txBody>
      </p:sp>
    </p:spTree>
    <p:extLst>
      <p:ext uri="{BB962C8B-B14F-4D97-AF65-F5344CB8AC3E}">
        <p14:creationId xmlns:p14="http://schemas.microsoft.com/office/powerpoint/2010/main" val="2576557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14400"/>
            <a:ext cx="9141619" cy="6856214"/>
          </a:xfrm>
          <a:prstGeom prst="rect">
            <a:avLst/>
          </a:prstGeom>
        </p:spPr>
      </p:pic>
      <p:sp>
        <p:nvSpPr>
          <p:cNvPr id="2" name="Title 1"/>
          <p:cNvSpPr>
            <a:spLocks noGrp="1"/>
          </p:cNvSpPr>
          <p:nvPr>
            <p:ph type="title" hasCustomPrompt="1"/>
          </p:nvPr>
        </p:nvSpPr>
        <p:spPr>
          <a:xfrm>
            <a:off x="514350" y="685800"/>
            <a:ext cx="2760664" cy="1371600"/>
          </a:xfrm>
        </p:spPr>
        <p:txBody>
          <a:bodyPr anchor="b">
            <a:normAutofit/>
          </a:bodyPr>
          <a:lstStyle>
            <a:lvl1pPr algn="l">
              <a:defRPr sz="2400" b="0" cap="none"/>
            </a:lvl1pPr>
          </a:lstStyle>
          <a:p>
            <a:r>
              <a:rPr lang="en-US" dirty="0"/>
              <a:t>Click To Edit Master Title Style</a:t>
            </a:r>
          </a:p>
        </p:txBody>
      </p:sp>
      <p:sp>
        <p:nvSpPr>
          <p:cNvPr id="3" name="Content Placeholder 2"/>
          <p:cNvSpPr>
            <a:spLocks noGrp="1"/>
          </p:cNvSpPr>
          <p:nvPr>
            <p:ph idx="1"/>
          </p:nvPr>
        </p:nvSpPr>
        <p:spPr>
          <a:xfrm>
            <a:off x="3486151" y="609601"/>
            <a:ext cx="4626770" cy="5181600"/>
          </a:xfrm>
        </p:spPr>
        <p:txBody>
          <a:bodyPr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514350" y="2133600"/>
            <a:ext cx="2760664" cy="3581400"/>
          </a:xfrm>
        </p:spPr>
        <p:txBody>
          <a:bodyPr anchor="t">
            <a:normAutofit/>
          </a:bodyPr>
          <a:lstStyle>
            <a:lvl1pPr marL="0" indent="0">
              <a:buNone/>
              <a:defRPr sz="14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a:t>Click to edit Master text styles</a:t>
            </a:r>
          </a:p>
        </p:txBody>
      </p:sp>
      <p:sp>
        <p:nvSpPr>
          <p:cNvPr id="5" name="Date Placeholder 4"/>
          <p:cNvSpPr>
            <a:spLocks noGrp="1"/>
          </p:cNvSpPr>
          <p:nvPr>
            <p:ph type="dt" sz="half" idx="10"/>
          </p:nvPr>
        </p:nvSpPr>
        <p:spPr/>
        <p:txBody>
          <a:bodyPr/>
          <a:lstStyle/>
          <a:p>
            <a:pPr>
              <a:defRPr/>
            </a:pPr>
            <a:fld id="{1450525A-4A93-485B-9AB1-AA5A8DEFD871}" type="datetimeFigureOut">
              <a:rPr lang="en-US" smtClean="0"/>
              <a:pPr>
                <a:defRPr/>
              </a:pPr>
              <a:t>8/2/20</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80D3DE0C-A853-4C4B-8345-33BC52EE506D}" type="slidenum">
              <a:rPr lang="en-US" smtClean="0"/>
              <a:pPr>
                <a:defRPr/>
              </a:pPr>
              <a:t>‹#›</a:t>
            </a:fld>
            <a:endParaRPr lang="en-US" dirty="0"/>
          </a:p>
        </p:txBody>
      </p:sp>
    </p:spTree>
    <p:extLst>
      <p:ext uri="{BB962C8B-B14F-4D97-AF65-F5344CB8AC3E}">
        <p14:creationId xmlns:p14="http://schemas.microsoft.com/office/powerpoint/2010/main" val="2150985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a:xfrm>
            <a:off x="514350" y="1600200"/>
            <a:ext cx="4623490" cy="1371600"/>
          </a:xfrm>
        </p:spPr>
        <p:txBody>
          <a:bodyPr anchor="b">
            <a:normAutofit/>
          </a:bodyPr>
          <a:lstStyle>
            <a:lvl1pPr algn="l">
              <a:defRPr sz="2100" b="0" cap="none"/>
            </a:lvl1pPr>
          </a:lstStyle>
          <a:p>
            <a:r>
              <a:rPr lang="en-US" dirty="0"/>
              <a:t>Click To Edit Master Title Style</a:t>
            </a:r>
          </a:p>
        </p:txBody>
      </p:sp>
      <p:sp>
        <p:nvSpPr>
          <p:cNvPr id="14" name="Picture Placeholder 2"/>
          <p:cNvSpPr>
            <a:spLocks noGrp="1" noChangeAspect="1"/>
          </p:cNvSpPr>
          <p:nvPr>
            <p:ph type="pic" idx="1"/>
          </p:nvPr>
        </p:nvSpPr>
        <p:spPr>
          <a:xfrm>
            <a:off x="5652190" y="914400"/>
            <a:ext cx="2460731"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dirty="0"/>
              <a:t>Click icon to add picture</a:t>
            </a:r>
          </a:p>
        </p:txBody>
      </p:sp>
      <p:sp>
        <p:nvSpPr>
          <p:cNvPr id="4" name="Text Placeholder 3"/>
          <p:cNvSpPr>
            <a:spLocks noGrp="1"/>
          </p:cNvSpPr>
          <p:nvPr>
            <p:ph type="body" sz="half" idx="2"/>
          </p:nvPr>
        </p:nvSpPr>
        <p:spPr>
          <a:xfrm>
            <a:off x="514350" y="2971800"/>
            <a:ext cx="4623490" cy="1828800"/>
          </a:xfrm>
        </p:spPr>
        <p:txBody>
          <a:bodyPr anchor="t">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CF26E1C-87E3-4CF0-8B1C-3F64A9744427}" type="datetimeFigureOut">
              <a:rPr lang="en-US" smtClean="0"/>
              <a:pPr>
                <a:defRPr/>
              </a:pPr>
              <a:t>8/2/20</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9EF00481-DCB1-4504-BA34-EFE8376E7E45}" type="slidenum">
              <a:rPr lang="en-US" smtClean="0"/>
              <a:pPr>
                <a:defRPr/>
              </a:pPr>
              <a:t>‹#›</a:t>
            </a:fld>
            <a:endParaRPr lang="en-US" dirty="0"/>
          </a:p>
        </p:txBody>
      </p:sp>
    </p:spTree>
    <p:extLst>
      <p:ext uri="{BB962C8B-B14F-4D97-AF65-F5344CB8AC3E}">
        <p14:creationId xmlns:p14="http://schemas.microsoft.com/office/powerpoint/2010/main" val="4248512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300" y="228600"/>
            <a:ext cx="8967205" cy="1456267"/>
          </a:xfrm>
          <a:prstGeom prst="rect">
            <a:avLst/>
          </a:prstGeom>
          <a:effectLst/>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329000" y="1776943"/>
            <a:ext cx="8357800" cy="4033737"/>
          </a:xfrm>
          <a:prstGeom prst="rect">
            <a:avLst/>
          </a:prstGeom>
        </p:spPr>
        <p:txBody>
          <a:bodyPr vert="horz" lIns="91440" tIns="45720" rIns="91440" bIns="45720" rtlCol="0"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sp>
        <p:nvSpPr>
          <p:cNvPr id="4" name="Date Placeholder 3"/>
          <p:cNvSpPr>
            <a:spLocks noGrp="1"/>
          </p:cNvSpPr>
          <p:nvPr>
            <p:ph type="dt" sz="half" idx="2"/>
          </p:nvPr>
        </p:nvSpPr>
        <p:spPr>
          <a:xfrm>
            <a:off x="6613694" y="6248400"/>
            <a:ext cx="1200150" cy="3778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pPr>
              <a:defRPr/>
            </a:pPr>
            <a:fld id="{068FBF24-0207-4BC0-BFA6-1072D0CA7C3C}" type="datetimeFigureOut">
              <a:rPr lang="en-US" smtClean="0"/>
              <a:pPr>
                <a:defRPr/>
              </a:pPr>
              <a:t>8/2/20</a:t>
            </a:fld>
            <a:endParaRPr lang="en-US" dirty="0"/>
          </a:p>
        </p:txBody>
      </p:sp>
      <p:sp>
        <p:nvSpPr>
          <p:cNvPr id="5" name="Footer Placeholder 4"/>
          <p:cNvSpPr>
            <a:spLocks noGrp="1"/>
          </p:cNvSpPr>
          <p:nvPr>
            <p:ph type="ftr" sz="quarter" idx="3"/>
          </p:nvPr>
        </p:nvSpPr>
        <p:spPr>
          <a:xfrm>
            <a:off x="685800" y="6248400"/>
            <a:ext cx="5870744" cy="377825"/>
          </a:xfrm>
          <a:prstGeom prst="rect">
            <a:avLst/>
          </a:prstGeom>
        </p:spPr>
        <p:txBody>
          <a:bodyPr vert="horz" lIns="91440" tIns="45720" rIns="91440" bIns="45720" rtlCol="0" anchor="ctr"/>
          <a:lstStyle>
            <a:lvl1pPr algn="l">
              <a:defRPr sz="750" b="0" i="0">
                <a:solidFill>
                  <a:schemeClr val="tx1"/>
                </a:solidFill>
                <a:effectLst/>
                <a:latin typeface="+mn-lt"/>
              </a:defRPr>
            </a:lvl1pPr>
          </a:lstStyle>
          <a:p>
            <a:pPr>
              <a:defRPr/>
            </a:pPr>
            <a:endParaRPr lang="en-US" dirty="0"/>
          </a:p>
        </p:txBody>
      </p:sp>
      <p:sp>
        <p:nvSpPr>
          <p:cNvPr id="6" name="Slide Number Placeholder 5"/>
          <p:cNvSpPr>
            <a:spLocks noGrp="1"/>
          </p:cNvSpPr>
          <p:nvPr>
            <p:ph type="sldNum" sz="quarter" idx="4"/>
          </p:nvPr>
        </p:nvSpPr>
        <p:spPr>
          <a:xfrm>
            <a:off x="7870995" y="6248400"/>
            <a:ext cx="413375" cy="3778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pPr>
              <a:defRPr/>
            </a:pPr>
            <a:fld id="{04D2B31E-5714-4F1D-95C8-83B9822ED632}" type="slidenum">
              <a:rPr lang="en-US" smtClean="0"/>
              <a:pPr>
                <a:defRPr/>
              </a:pPr>
              <a:t>‹#›</a:t>
            </a:fld>
            <a:endParaRPr lang="en-US" dirty="0"/>
          </a:p>
        </p:txBody>
      </p:sp>
      <p:pic>
        <p:nvPicPr>
          <p:cNvPr id="8" name="Picture 7" descr="A close up of a sign&#10;&#10;Description automatically generated">
            <a:extLst>
              <a:ext uri="{FF2B5EF4-FFF2-40B4-BE49-F238E27FC236}">
                <a16:creationId xmlns:a16="http://schemas.microsoft.com/office/drawing/2014/main" id="{82659B82-82B5-CE4D-923A-272C7CDBBEB2}"/>
              </a:ext>
            </a:extLst>
          </p:cNvPr>
          <p:cNvPicPr>
            <a:picLocks noChangeAspect="1"/>
          </p:cNvPicPr>
          <p:nvPr/>
        </p:nvPicPr>
        <p:blipFill>
          <a:blip r:embed="rId13">
            <a:alphaModFix amt="70000"/>
          </a:blip>
          <a:stretch>
            <a:fillRect/>
          </a:stretch>
        </p:blipFill>
        <p:spPr>
          <a:xfrm>
            <a:off x="8401627" y="5810680"/>
            <a:ext cx="679879" cy="906505"/>
          </a:xfrm>
          <a:prstGeom prst="rect">
            <a:avLst/>
          </a:prstGeom>
        </p:spPr>
      </p:pic>
      <p:pic>
        <p:nvPicPr>
          <p:cNvPr id="10" name="Picture 9" descr="A picture containing clock, drawing&#10;&#10;Description automatically generated">
            <a:extLst>
              <a:ext uri="{FF2B5EF4-FFF2-40B4-BE49-F238E27FC236}">
                <a16:creationId xmlns:a16="http://schemas.microsoft.com/office/drawing/2014/main" id="{AFC794E6-202C-8147-979A-830A3611D87B}"/>
              </a:ext>
            </a:extLst>
          </p:cNvPr>
          <p:cNvPicPr>
            <a:picLocks noChangeAspect="1"/>
          </p:cNvPicPr>
          <p:nvPr/>
        </p:nvPicPr>
        <p:blipFill>
          <a:blip r:embed="rId14">
            <a:alphaModFix amt="70000"/>
          </a:blip>
          <a:stretch>
            <a:fillRect/>
          </a:stretch>
        </p:blipFill>
        <p:spPr>
          <a:xfrm>
            <a:off x="114300" y="5937480"/>
            <a:ext cx="679879" cy="755421"/>
          </a:xfrm>
          <a:prstGeom prst="rect">
            <a:avLst/>
          </a:prstGeom>
        </p:spPr>
      </p:pic>
    </p:spTree>
    <p:extLst>
      <p:ext uri="{BB962C8B-B14F-4D97-AF65-F5344CB8AC3E}">
        <p14:creationId xmlns:p14="http://schemas.microsoft.com/office/powerpoint/2010/main" val="1543424801"/>
      </p:ext>
    </p:extLst>
  </p:cSld>
  <p:clrMap bg1="dk1" tx1="lt1" bg2="dk2" tx2="lt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ctr" defTabSz="342900" rtl="0" eaLnBrk="1" latinLnBrk="0" hangingPunct="1">
        <a:spcBef>
          <a:spcPct val="0"/>
        </a:spcBef>
        <a:buNone/>
        <a:defRPr sz="3800" kern="1200" cap="all">
          <a:ln w="3175" cmpd="sng">
            <a:noFill/>
          </a:ln>
          <a:solidFill>
            <a:srgbClr val="FFC000"/>
          </a:solidFill>
          <a:effectLst/>
          <a:latin typeface="Lucida Sans" panose="020B0602030504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4313" indent="-214313" algn="l" defTabSz="342900" rtl="0" eaLnBrk="1" latinLnBrk="0" hangingPunct="1">
        <a:spcBef>
          <a:spcPts val="0"/>
        </a:spcBef>
        <a:spcAft>
          <a:spcPts val="750"/>
        </a:spcAft>
        <a:buClr>
          <a:schemeClr val="tx1"/>
        </a:buClr>
        <a:buSzPct val="100000"/>
        <a:buFont typeface="Arial"/>
        <a:buChar char="•"/>
        <a:defRPr sz="2800" kern="1200" cap="none">
          <a:solidFill>
            <a:schemeClr val="tx1"/>
          </a:solidFill>
          <a:effectLst/>
          <a:latin typeface="Book Antiqua" panose="02040602050305030304" pitchFamily="18" charset="0"/>
          <a:ea typeface="+mn-ea"/>
          <a:cs typeface="+mn-cs"/>
        </a:defRPr>
      </a:lvl1pPr>
      <a:lvl2pPr marL="557213" indent="-214313" algn="l" defTabSz="342900" rtl="0" eaLnBrk="1" latinLnBrk="0" hangingPunct="1">
        <a:spcBef>
          <a:spcPts val="0"/>
        </a:spcBef>
        <a:spcAft>
          <a:spcPts val="750"/>
        </a:spcAft>
        <a:buClr>
          <a:schemeClr val="tx1"/>
        </a:buClr>
        <a:buSzPct val="100000"/>
        <a:buFont typeface="Arial"/>
        <a:buChar char="•"/>
        <a:defRPr sz="2800" kern="1200" cap="none">
          <a:solidFill>
            <a:schemeClr val="tx1"/>
          </a:solidFill>
          <a:effectLst/>
          <a:latin typeface="Book Antiqua" panose="02040602050305030304" pitchFamily="18" charset="0"/>
          <a:ea typeface="+mn-ea"/>
          <a:cs typeface="+mn-cs"/>
        </a:defRPr>
      </a:lvl2pPr>
      <a:lvl3pPr marL="900113" indent="-214313" algn="l" defTabSz="342900" rtl="0" eaLnBrk="1" latinLnBrk="0" hangingPunct="1">
        <a:spcBef>
          <a:spcPts val="0"/>
        </a:spcBef>
        <a:spcAft>
          <a:spcPts val="750"/>
        </a:spcAft>
        <a:buClr>
          <a:schemeClr val="tx1"/>
        </a:buClr>
        <a:buSzPct val="100000"/>
        <a:buFont typeface="Arial"/>
        <a:buChar char="•"/>
        <a:defRPr sz="2000" kern="1200" cap="none">
          <a:solidFill>
            <a:schemeClr val="tx1"/>
          </a:solidFill>
          <a:effectLst/>
          <a:latin typeface="Book Antiqua" panose="02040602050305030304" pitchFamily="18" charset="0"/>
          <a:ea typeface="+mn-ea"/>
          <a:cs typeface="+mn-cs"/>
        </a:defRPr>
      </a:lvl3pPr>
      <a:lvl4pPr marL="1157288" indent="-128588" algn="l" defTabSz="342900" rtl="0" eaLnBrk="1" latinLnBrk="0" hangingPunct="1">
        <a:spcBef>
          <a:spcPts val="0"/>
        </a:spcBef>
        <a:spcAft>
          <a:spcPts val="750"/>
        </a:spcAft>
        <a:buClr>
          <a:schemeClr val="tx1"/>
        </a:buClr>
        <a:buSzPct val="100000"/>
        <a:buFont typeface="Arial"/>
        <a:buChar char="•"/>
        <a:defRPr sz="1600" kern="1200" cap="none">
          <a:solidFill>
            <a:schemeClr val="tx1"/>
          </a:solidFill>
          <a:effectLst/>
          <a:latin typeface="Book Antiqua" panose="02040602050305030304" pitchFamily="18" charset="0"/>
          <a:ea typeface="+mn-ea"/>
          <a:cs typeface="+mn-cs"/>
        </a:defRPr>
      </a:lvl4pPr>
      <a:lvl5pPr marL="1500188" indent="-128588" algn="l" defTabSz="342900" rtl="0" eaLnBrk="1" latinLnBrk="0" hangingPunct="1">
        <a:spcBef>
          <a:spcPts val="0"/>
        </a:spcBef>
        <a:spcAft>
          <a:spcPts val="750"/>
        </a:spcAft>
        <a:buClr>
          <a:schemeClr val="tx1"/>
        </a:buClr>
        <a:buSzPct val="100000"/>
        <a:buFont typeface="Arial"/>
        <a:buChar char="•"/>
        <a:defRPr sz="1600" kern="1200" cap="none">
          <a:solidFill>
            <a:schemeClr val="tx1"/>
          </a:solidFill>
          <a:effectLst/>
          <a:latin typeface="Book Antiqua" panose="02040602050305030304" pitchFamily="18" charset="0"/>
          <a:ea typeface="+mn-ea"/>
          <a:cs typeface="+mn-cs"/>
        </a:defRPr>
      </a:lvl5pPr>
      <a:lvl6pPr marL="18859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6pPr>
      <a:lvl7pPr marL="22288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7pPr>
      <a:lvl8pPr marL="25717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8pPr>
      <a:lvl9pPr marL="29146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www.glflamason.org/"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 y="2514600"/>
            <a:ext cx="9067800" cy="1295400"/>
          </a:xfrm>
        </p:spPr>
        <p:txBody>
          <a:bodyPr>
            <a:normAutofit fontScale="90000"/>
          </a:bodyPr>
          <a:lstStyle/>
          <a:p>
            <a:pPr fontAlgn="auto">
              <a:spcAft>
                <a:spcPts val="0"/>
              </a:spcAft>
              <a:defRPr/>
            </a:pPr>
            <a:r>
              <a:rPr lang="es-ES" dirty="0"/>
              <a:t>Entrenamiento de Liderazgo Masónico </a:t>
            </a:r>
            <a:endParaRPr lang="en-US" dirty="0"/>
          </a:p>
        </p:txBody>
      </p:sp>
      <p:sp>
        <p:nvSpPr>
          <p:cNvPr id="13314" name="Subtitle 2"/>
          <p:cNvSpPr>
            <a:spLocks noGrp="1"/>
          </p:cNvSpPr>
          <p:nvPr>
            <p:ph type="subTitle" idx="1"/>
          </p:nvPr>
        </p:nvSpPr>
        <p:spPr>
          <a:xfrm>
            <a:off x="457200" y="3581400"/>
            <a:ext cx="8001000" cy="2667000"/>
          </a:xfrm>
        </p:spPr>
        <p:txBody>
          <a:bodyPr>
            <a:normAutofit fontScale="92500" lnSpcReduction="20000"/>
          </a:bodyPr>
          <a:lstStyle/>
          <a:p>
            <a:endParaRPr lang="en-US" sz="3600" dirty="0"/>
          </a:p>
          <a:p>
            <a:r>
              <a:rPr lang="es-ES" sz="4000" dirty="0"/>
              <a:t>Presentación </a:t>
            </a:r>
            <a:r>
              <a:rPr lang="es-ES_tradnl" sz="4000" b="1" dirty="0"/>
              <a:t> </a:t>
            </a:r>
          </a:p>
          <a:p>
            <a:r>
              <a:rPr lang="es-ES" sz="3600" b="1" dirty="0"/>
              <a:t>1. Entrenamiento para Oficiales de la Logia </a:t>
            </a:r>
            <a:endParaRPr lang="es-ES_tradnl" sz="3600" b="1" dirty="0"/>
          </a:p>
          <a:p>
            <a:r>
              <a:rPr lang="en-US" sz="3600" cap="none" dirty="0"/>
              <a:t>2. </a:t>
            </a:r>
            <a:r>
              <a:rPr lang="es-ES_tradnl" sz="3600" b="1" cap="none" dirty="0"/>
              <a:t>Deberes</a:t>
            </a:r>
            <a:r>
              <a:rPr lang="en-US" sz="3600" b="1" cap="none" dirty="0"/>
              <a:t> del Venerable Maestro</a:t>
            </a:r>
            <a:endParaRPr lang="en-US" b="1" cap="none" dirty="0"/>
          </a:p>
        </p:txBody>
      </p:sp>
      <p:pic>
        <p:nvPicPr>
          <p:cNvPr id="13315" name="Picture 2"/>
          <p:cNvPicPr>
            <a:picLocks noChangeAspect="1" noChangeArrowheads="1"/>
          </p:cNvPicPr>
          <p:nvPr/>
        </p:nvPicPr>
        <p:blipFill>
          <a:blip r:embed="rId3" cstate="print"/>
          <a:srcRect/>
          <a:stretch>
            <a:fillRect/>
          </a:stretch>
        </p:blipFill>
        <p:spPr bwMode="auto">
          <a:xfrm>
            <a:off x="3505200" y="228600"/>
            <a:ext cx="1831975" cy="19050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s-ES_tradnl" dirty="0"/>
              <a:t>¿Con Que?</a:t>
            </a:r>
          </a:p>
        </p:txBody>
      </p:sp>
      <p:sp>
        <p:nvSpPr>
          <p:cNvPr id="3" name="Content Placeholder 2"/>
          <p:cNvSpPr>
            <a:spLocks noGrp="1"/>
          </p:cNvSpPr>
          <p:nvPr>
            <p:ph idx="1"/>
          </p:nvPr>
        </p:nvSpPr>
        <p:spPr>
          <a:xfrm>
            <a:off x="838200" y="1524000"/>
            <a:ext cx="7541418" cy="3429000"/>
          </a:xfrm>
        </p:spPr>
        <p:txBody>
          <a:bodyPr>
            <a:normAutofit/>
          </a:bodyPr>
          <a:lstStyle/>
          <a:p>
            <a:pPr fontAlgn="auto">
              <a:spcAft>
                <a:spcPts val="0"/>
              </a:spcAft>
              <a:defRPr/>
            </a:pPr>
            <a:r>
              <a:rPr lang="es-ES_tradnl" dirty="0"/>
              <a:t>Comunicaciones</a:t>
            </a:r>
          </a:p>
          <a:p>
            <a:pPr fontAlgn="auto">
              <a:spcAft>
                <a:spcPts val="0"/>
              </a:spcAft>
              <a:defRPr/>
            </a:pPr>
            <a:r>
              <a:rPr lang="es-ES_tradnl" dirty="0"/>
              <a:t>Expectativas</a:t>
            </a:r>
          </a:p>
          <a:p>
            <a:pPr fontAlgn="auto">
              <a:spcAft>
                <a:spcPts val="0"/>
              </a:spcAft>
              <a:defRPr/>
            </a:pPr>
            <a:r>
              <a:rPr lang="es-ES_tradnl" dirty="0"/>
              <a:t>Críticas</a:t>
            </a:r>
          </a:p>
          <a:p>
            <a:pPr fontAlgn="auto">
              <a:spcAft>
                <a:spcPts val="0"/>
              </a:spcAft>
              <a:defRPr/>
            </a:pPr>
            <a:r>
              <a:rPr lang="es-ES_tradnl" dirty="0"/>
              <a:t>Apreciación</a:t>
            </a:r>
          </a:p>
          <a:p>
            <a:pPr fontAlgn="auto">
              <a:spcAft>
                <a:spcPts val="0"/>
              </a:spcAft>
              <a:defRPr/>
            </a:pPr>
            <a:endParaRPr lang="es-ES_tradnl" dirty="0"/>
          </a:p>
          <a:p>
            <a:pPr fontAlgn="auto">
              <a:spcAft>
                <a:spcPts val="0"/>
              </a:spcAft>
              <a:defRPr/>
            </a:pPr>
            <a:r>
              <a:rPr lang="es-ES_tradnl" dirty="0"/>
              <a:t>!En todo lo que haces!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s-ES_tradnl" dirty="0"/>
              <a:t>¿Donde Empezar?</a:t>
            </a:r>
          </a:p>
        </p:txBody>
      </p:sp>
      <p:sp>
        <p:nvSpPr>
          <p:cNvPr id="3" name="Content Placeholder 2"/>
          <p:cNvSpPr>
            <a:spLocks noGrp="1"/>
          </p:cNvSpPr>
          <p:nvPr>
            <p:ph idx="1"/>
          </p:nvPr>
        </p:nvSpPr>
        <p:spPr>
          <a:xfrm>
            <a:off x="304801" y="1828800"/>
            <a:ext cx="8686799" cy="1600199"/>
          </a:xfrm>
        </p:spPr>
        <p:txBody>
          <a:bodyPr>
            <a:normAutofit fontScale="85000" lnSpcReduction="10000"/>
          </a:bodyPr>
          <a:lstStyle/>
          <a:p>
            <a:pPr marL="594360" indent="-457200" algn="ctr"/>
            <a:r>
              <a:rPr lang="es-ES" sz="4400" dirty="0"/>
              <a:t>Con los Deberes y Responsabilidades de los Oficiales</a:t>
            </a:r>
            <a:endParaRPr lang="es-ES_tradnl" sz="4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pPr fontAlgn="auto">
              <a:spcAft>
                <a:spcPts val="0"/>
              </a:spcAft>
              <a:defRPr/>
            </a:pPr>
            <a:r>
              <a:rPr lang="es-ES_tradnl" dirty="0"/>
              <a:t>Deberes del Guarda Templo</a:t>
            </a:r>
            <a:endParaRPr lang="en-US" dirty="0"/>
          </a:p>
        </p:txBody>
      </p:sp>
      <p:sp>
        <p:nvSpPr>
          <p:cNvPr id="3" name="Content Placeholder 2"/>
          <p:cNvSpPr>
            <a:spLocks noGrp="1"/>
          </p:cNvSpPr>
          <p:nvPr>
            <p:ph idx="1"/>
          </p:nvPr>
        </p:nvSpPr>
        <p:spPr>
          <a:xfrm>
            <a:off x="609600" y="1066800"/>
            <a:ext cx="8229600" cy="5241925"/>
          </a:xfrm>
        </p:spPr>
        <p:txBody>
          <a:bodyPr>
            <a:noAutofit/>
          </a:bodyPr>
          <a:lstStyle/>
          <a:p>
            <a:r>
              <a:rPr lang="es-ES" sz="2800" dirty="0"/>
              <a:t>Tener a su cargo, sujeto a la orden directa del VM, los mandiles, joyas y otros bienes de la Logia </a:t>
            </a:r>
          </a:p>
          <a:p>
            <a:r>
              <a:rPr lang="es-ES" sz="2800" dirty="0"/>
              <a:t>Asume el cargo del Libro de Registro y asegúrese de que cada uno de los Hermanos lo firmen  </a:t>
            </a:r>
          </a:p>
          <a:p>
            <a:r>
              <a:rPr lang="es-ES" sz="2800" dirty="0"/>
              <a:t>Asegurarse de que los visitantes por primera vez estén debidamente </a:t>
            </a:r>
            <a:r>
              <a:rPr lang="es-ES" sz="2800" u="sng" dirty="0"/>
              <a:t>retejados </a:t>
            </a:r>
            <a:r>
              <a:rPr lang="es-ES" sz="2800" dirty="0"/>
              <a:t>por el Primer Vigilante, Diacono y Ud. y que el VM este consciente de su presencia. </a:t>
            </a:r>
          </a:p>
          <a:p>
            <a:r>
              <a:rPr lang="es-ES" sz="2800" dirty="0"/>
              <a:t>Regrese todos los mandiles, joyas, etc., de la Logia y ver que se guarden adecuadamente</a:t>
            </a:r>
            <a:endParaRPr lang="es-ES_tradnl"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s-ES_tradnl" dirty="0"/>
              <a:t>Guarda Templo - Requisitos</a:t>
            </a:r>
          </a:p>
        </p:txBody>
      </p:sp>
      <p:sp>
        <p:nvSpPr>
          <p:cNvPr id="3" name="Content Placeholder 2"/>
          <p:cNvSpPr>
            <a:spLocks noGrp="1"/>
          </p:cNvSpPr>
          <p:nvPr>
            <p:ph idx="1"/>
          </p:nvPr>
        </p:nvSpPr>
        <p:spPr>
          <a:xfrm>
            <a:off x="1145382" y="1524000"/>
            <a:ext cx="7160418" cy="1600200"/>
          </a:xfrm>
        </p:spPr>
        <p:txBody>
          <a:bodyPr>
            <a:normAutofit/>
          </a:bodyPr>
          <a:lstStyle/>
          <a:p>
            <a:pPr fontAlgn="auto">
              <a:spcAft>
                <a:spcPts val="0"/>
              </a:spcAft>
              <a:defRPr/>
            </a:pPr>
            <a:r>
              <a:rPr lang="es-ES_tradnl" dirty="0"/>
              <a:t>Debe obtener el Monitor Masónico de la Florida (Libro Azul)</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s-ES_tradnl" dirty="0"/>
              <a:t>Guarda Templo - Información</a:t>
            </a:r>
          </a:p>
        </p:txBody>
      </p:sp>
      <p:sp>
        <p:nvSpPr>
          <p:cNvPr id="3" name="Content Placeholder 2"/>
          <p:cNvSpPr>
            <a:spLocks noGrp="1"/>
          </p:cNvSpPr>
          <p:nvPr>
            <p:ph idx="1"/>
          </p:nvPr>
        </p:nvSpPr>
        <p:spPr>
          <a:xfrm>
            <a:off x="990600" y="1600200"/>
            <a:ext cx="7467599" cy="4495800"/>
          </a:xfrm>
        </p:spPr>
        <p:txBody>
          <a:bodyPr>
            <a:normAutofit fontScale="92500" lnSpcReduction="10000"/>
          </a:bodyPr>
          <a:lstStyle/>
          <a:p>
            <a:r>
              <a:rPr lang="es-ES" dirty="0"/>
              <a:t>El Guarda Templo es el Oficial que se coloca fuera de la puerta exterior</a:t>
            </a:r>
            <a:endParaRPr lang="es-ES_tradnl" dirty="0"/>
          </a:p>
          <a:p>
            <a:r>
              <a:rPr lang="es-ES" dirty="0"/>
              <a:t>Él está a cargo de proteger contra todos los extraños y curiosos</a:t>
            </a:r>
            <a:endParaRPr lang="es-ES_tradnl" dirty="0"/>
          </a:p>
          <a:p>
            <a:r>
              <a:rPr lang="es-ES" dirty="0"/>
              <a:t>En la instalación, fueron amonestados de "Su asistencia temprana y puntual." Así que llegue temprano</a:t>
            </a:r>
            <a:endParaRPr lang="es-ES_tradnl" dirty="0"/>
          </a:p>
          <a:p>
            <a:r>
              <a:rPr lang="es-ES" dirty="0"/>
              <a:t>Asegúrese de que la mesa de registro esté lista antes de que los Hermanos </a:t>
            </a:r>
            <a:r>
              <a:rPr lang="es-ES" sz="3500" dirty="0"/>
              <a:t>lleguen</a:t>
            </a:r>
            <a:endParaRPr lang="en-US" sz="35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s-ES" dirty="0">
                <a:solidFill>
                  <a:srgbClr val="0000FF"/>
                </a:solidFill>
              </a:rPr>
              <a:t> </a:t>
            </a:r>
            <a:r>
              <a:rPr lang="es-ES_tradnl" dirty="0"/>
              <a:t>Información - Guarda Templo, cont.</a:t>
            </a:r>
            <a:endParaRPr lang="en-US" dirty="0"/>
          </a:p>
        </p:txBody>
      </p:sp>
      <p:sp>
        <p:nvSpPr>
          <p:cNvPr id="3" name="Content Placeholder 2"/>
          <p:cNvSpPr>
            <a:spLocks noGrp="1"/>
          </p:cNvSpPr>
          <p:nvPr>
            <p:ph idx="1"/>
          </p:nvPr>
        </p:nvSpPr>
        <p:spPr>
          <a:xfrm>
            <a:off x="609601" y="1676400"/>
            <a:ext cx="8000999" cy="4267200"/>
          </a:xfrm>
        </p:spPr>
        <p:txBody>
          <a:bodyPr>
            <a:normAutofit fontScale="92500" lnSpcReduction="10000"/>
          </a:bodyPr>
          <a:lstStyle/>
          <a:p>
            <a:r>
              <a:rPr lang="es-ES" dirty="0"/>
              <a:t>Asegúrese que todos los HH firmen el libro de registro.</a:t>
            </a:r>
          </a:p>
          <a:p>
            <a:r>
              <a:rPr lang="es-ES" dirty="0"/>
              <a:t>Si hay algún visitante por </a:t>
            </a:r>
            <a:r>
              <a:rPr lang="es-ES" u="sng" dirty="0"/>
              <a:t>primera vez</a:t>
            </a:r>
            <a:r>
              <a:rPr lang="es-ES" dirty="0"/>
              <a:t>, usted debe ver que el Comité Examinador compuesto por el PV, PD y Ud. para determinar las  cualificaciones del visitante.</a:t>
            </a:r>
            <a:endParaRPr lang="es-ES_tradnl" dirty="0"/>
          </a:p>
          <a:p>
            <a:r>
              <a:rPr lang="es-ES" dirty="0"/>
              <a:t>Cuando el Comité Examinador termine, usted debe asegurarse de que el VM este informado del resultado</a:t>
            </a:r>
            <a:endParaRPr lang="es-ES_tradn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s-ES_tradnl" dirty="0"/>
              <a:t>Información - Guarda Templo, cont.</a:t>
            </a:r>
            <a:endParaRPr lang="en-US" dirty="0"/>
          </a:p>
        </p:txBody>
      </p:sp>
      <p:sp>
        <p:nvSpPr>
          <p:cNvPr id="3" name="Content Placeholder 2"/>
          <p:cNvSpPr>
            <a:spLocks noGrp="1"/>
          </p:cNvSpPr>
          <p:nvPr>
            <p:ph idx="1"/>
          </p:nvPr>
        </p:nvSpPr>
        <p:spPr>
          <a:xfrm>
            <a:off x="533400" y="1295400"/>
            <a:ext cx="8153399" cy="4800600"/>
          </a:xfrm>
        </p:spPr>
        <p:txBody>
          <a:bodyPr>
            <a:normAutofit fontScale="85000" lnSpcReduction="20000"/>
          </a:bodyPr>
          <a:lstStyle/>
          <a:p>
            <a:r>
              <a:rPr lang="es-ES" sz="3000" dirty="0"/>
              <a:t>Una vez que ha comenzado la Tenida, usted es el único que puede hacer la alarma en la puerta</a:t>
            </a:r>
            <a:endParaRPr lang="es-ES_tradnl" sz="3000" dirty="0"/>
          </a:p>
          <a:p>
            <a:r>
              <a:rPr lang="es-ES" sz="3000" dirty="0"/>
              <a:t>Trate de determinar lo que está pasando en Logia, antes de hacer la alarma</a:t>
            </a:r>
            <a:endParaRPr lang="es-ES_tradnl" sz="3000" dirty="0"/>
          </a:p>
          <a:p>
            <a:r>
              <a:rPr lang="es-ES" sz="3000" dirty="0"/>
              <a:t>Hay momentos en que no se debe sonar una alarma:</a:t>
            </a:r>
            <a:endParaRPr lang="es-ES_tradnl" sz="3000" dirty="0"/>
          </a:p>
          <a:p>
            <a:pPr lvl="1"/>
            <a:r>
              <a:rPr lang="es-ES" sz="2600" dirty="0"/>
              <a:t>Durante la apertura o el cierre</a:t>
            </a:r>
            <a:endParaRPr lang="es-ES_tradnl" sz="2600" dirty="0"/>
          </a:p>
          <a:p>
            <a:pPr lvl="1"/>
            <a:r>
              <a:rPr lang="es-ES" sz="2600" dirty="0"/>
              <a:t>Durante la ausencia del PD en el Grado Aprendiz Mason</a:t>
            </a:r>
            <a:endParaRPr lang="es-ES_tradnl" sz="2600" dirty="0"/>
          </a:p>
          <a:p>
            <a:pPr lvl="1"/>
            <a:r>
              <a:rPr lang="es-ES" sz="2600" dirty="0"/>
              <a:t>Durante el juramento </a:t>
            </a:r>
            <a:endParaRPr lang="es-ES_tradnl" sz="2600" dirty="0"/>
          </a:p>
          <a:p>
            <a:pPr lvl="1"/>
            <a:r>
              <a:rPr lang="es-ES" sz="2600" dirty="0"/>
              <a:t>Durante cualquier balotaje</a:t>
            </a:r>
            <a:endParaRPr lang="es-ES_tradnl" sz="2600" dirty="0"/>
          </a:p>
          <a:p>
            <a:r>
              <a:rPr lang="es-ES" sz="3000" dirty="0"/>
              <a:t>El VM le puede dar instrucciones sobre el uso de alarmas, durante el </a:t>
            </a:r>
            <a:r>
              <a:rPr lang="es-ES_tradnl" sz="3000" dirty="0"/>
              <a:t>Conferimiento de algún Grado</a:t>
            </a:r>
            <a:r>
              <a:rPr lang="es-ES" sz="3000" dirty="0"/>
              <a:t>. Así que el Grado no se interrumpa.</a:t>
            </a:r>
            <a:endParaRPr lang="es-ES_tradnl" sz="3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1"/>
            <a:ext cx="8534400" cy="914400"/>
          </a:xfrm>
        </p:spPr>
        <p:txBody>
          <a:bodyPr/>
          <a:lstStyle/>
          <a:p>
            <a:pPr fontAlgn="auto">
              <a:spcAft>
                <a:spcPts val="0"/>
              </a:spcAft>
              <a:defRPr/>
            </a:pPr>
            <a:r>
              <a:rPr lang="es-ES_tradnl" dirty="0"/>
              <a:t>Deberes del Capellán </a:t>
            </a:r>
            <a:endParaRPr lang="en-US" dirty="0"/>
          </a:p>
        </p:txBody>
      </p:sp>
      <p:sp>
        <p:nvSpPr>
          <p:cNvPr id="3" name="Content Placeholder 2"/>
          <p:cNvSpPr>
            <a:spLocks noGrp="1"/>
          </p:cNvSpPr>
          <p:nvPr>
            <p:ph idx="1"/>
          </p:nvPr>
        </p:nvSpPr>
        <p:spPr>
          <a:xfrm>
            <a:off x="457200" y="1295400"/>
            <a:ext cx="8229600" cy="5105400"/>
          </a:xfrm>
        </p:spPr>
        <p:txBody>
          <a:bodyPr>
            <a:normAutofit fontScale="92500" lnSpcReduction="20000"/>
          </a:bodyPr>
          <a:lstStyle/>
          <a:p>
            <a:r>
              <a:rPr lang="es-ES" dirty="0"/>
              <a:t>Guiar  la Logia en la oración </a:t>
            </a:r>
          </a:p>
          <a:p>
            <a:r>
              <a:rPr lang="es-ES" dirty="0"/>
              <a:t>Presidente del Comité de Enfermedad y Visitas</a:t>
            </a:r>
          </a:p>
          <a:p>
            <a:r>
              <a:rPr lang="es-ES" dirty="0"/>
              <a:t>Ayudar al Mariscal y Mayordomos en la preparación de la Logia para sus Tenidas y para la limpieza cuando se termine dependiendo de la costumbre de la Logia</a:t>
            </a:r>
          </a:p>
          <a:p>
            <a:r>
              <a:rPr lang="es-ES" dirty="0"/>
              <a:t>Memorice las oraciones de apertura y cierre de la Logia y memorice el ritual Capellán de los Tres Grados</a:t>
            </a:r>
          </a:p>
          <a:p>
            <a:r>
              <a:rPr lang="es-ES" dirty="0"/>
              <a:t>Memorice las oraciones funerales pero se pueden leer.</a:t>
            </a:r>
            <a:endParaRPr lang="es-ES_tradn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s-ES_tradnl" dirty="0"/>
              <a:t>Capellán - Requisitos</a:t>
            </a:r>
          </a:p>
        </p:txBody>
      </p:sp>
      <p:sp>
        <p:nvSpPr>
          <p:cNvPr id="3" name="Content Placeholder 2"/>
          <p:cNvSpPr>
            <a:spLocks noGrp="1"/>
          </p:cNvSpPr>
          <p:nvPr>
            <p:ph idx="1"/>
          </p:nvPr>
        </p:nvSpPr>
        <p:spPr>
          <a:xfrm>
            <a:off x="838200" y="1456267"/>
            <a:ext cx="7236618" cy="1896533"/>
          </a:xfrm>
        </p:spPr>
        <p:txBody>
          <a:bodyPr>
            <a:normAutofit/>
          </a:bodyPr>
          <a:lstStyle/>
          <a:p>
            <a:pPr fontAlgn="auto">
              <a:spcAft>
                <a:spcPts val="0"/>
              </a:spcAft>
              <a:defRPr/>
            </a:pPr>
            <a:r>
              <a:rPr lang="en-US" dirty="0"/>
              <a:t>Debe </a:t>
            </a:r>
            <a:r>
              <a:rPr lang="es-ES_tradnl" dirty="0"/>
              <a:t>obtener</a:t>
            </a:r>
            <a:r>
              <a:rPr lang="en-US" dirty="0"/>
              <a:t> el Monitor </a:t>
            </a:r>
            <a:r>
              <a:rPr lang="es-ES_tradnl" dirty="0"/>
              <a:t>Masónico </a:t>
            </a:r>
            <a:r>
              <a:rPr lang="en-US" dirty="0"/>
              <a:t>de la Florida (Libro Azul)</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s-ES" dirty="0"/>
              <a:t>Información – Capellán </a:t>
            </a:r>
            <a:endParaRPr lang="en-US" dirty="0"/>
          </a:p>
        </p:txBody>
      </p:sp>
      <p:sp>
        <p:nvSpPr>
          <p:cNvPr id="3" name="Content Placeholder 2"/>
          <p:cNvSpPr>
            <a:spLocks noGrp="1"/>
          </p:cNvSpPr>
          <p:nvPr>
            <p:ph idx="1"/>
          </p:nvPr>
        </p:nvSpPr>
        <p:spPr>
          <a:xfrm>
            <a:off x="914401" y="1600200"/>
            <a:ext cx="7543799" cy="4267200"/>
          </a:xfrm>
        </p:spPr>
        <p:txBody>
          <a:bodyPr>
            <a:normAutofit fontScale="92500" lnSpcReduction="20000"/>
          </a:bodyPr>
          <a:lstStyle/>
          <a:p>
            <a:r>
              <a:rPr lang="es-ES" dirty="0"/>
              <a:t>El Capellán es el Hermano a quien las obligaciones morales y espirituales de la Logia se le confían </a:t>
            </a:r>
          </a:p>
          <a:p>
            <a:r>
              <a:rPr lang="es-ES" dirty="0"/>
              <a:t>De vez en cuando el VM podrá pedirle a usted que dirija a la Logia en oración, que no sea durante las ceremonias de la Logia. Las sesiones especiales, como una noche de familia, una fiesta o  en cualquier momento que se reúnan como Masones,  así que debe estar  preparado.</a:t>
            </a:r>
            <a:endParaRPr lang="es-ES_tradn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0"/>
            <a:ext cx="8534400" cy="1456267"/>
          </a:xfrm>
        </p:spPr>
        <p:txBody>
          <a:bodyPr/>
          <a:lstStyle/>
          <a:p>
            <a:pPr fontAlgn="auto">
              <a:spcAft>
                <a:spcPts val="0"/>
              </a:spcAft>
              <a:defRPr/>
            </a:pPr>
            <a:r>
              <a:rPr lang="es-ES_tradnl" cap="none" dirty="0"/>
              <a:t>Presentaciones</a:t>
            </a:r>
            <a:endParaRPr lang="es-ES_tradnl" dirty="0"/>
          </a:p>
        </p:txBody>
      </p:sp>
      <p:sp>
        <p:nvSpPr>
          <p:cNvPr id="3" name="Content Placeholder 2"/>
          <p:cNvSpPr>
            <a:spLocks noGrp="1"/>
          </p:cNvSpPr>
          <p:nvPr>
            <p:ph idx="1"/>
          </p:nvPr>
        </p:nvSpPr>
        <p:spPr>
          <a:xfrm>
            <a:off x="838201" y="1219200"/>
            <a:ext cx="7924799" cy="4030133"/>
          </a:xfrm>
        </p:spPr>
        <p:txBody>
          <a:bodyPr>
            <a:normAutofit/>
          </a:bodyPr>
          <a:lstStyle/>
          <a:p>
            <a:pPr marL="0" indent="0">
              <a:spcAft>
                <a:spcPts val="0"/>
              </a:spcAft>
              <a:buNone/>
              <a:defRPr/>
            </a:pPr>
            <a:endParaRPr lang="en-US" dirty="0"/>
          </a:p>
          <a:p>
            <a:pPr>
              <a:spcAft>
                <a:spcPts val="0"/>
              </a:spcAft>
              <a:defRPr/>
            </a:pPr>
            <a:r>
              <a:rPr lang="es-ES_tradnl" dirty="0"/>
              <a:t>Su Equipo de Liderazgo Masónico</a:t>
            </a:r>
          </a:p>
          <a:p>
            <a:pPr fontAlgn="auto">
              <a:spcAft>
                <a:spcPts val="0"/>
              </a:spcAft>
              <a:defRPr/>
            </a:pPr>
            <a:r>
              <a:rPr lang="es-ES_tradnl" dirty="0"/>
              <a:t>Visitantes de Honor</a:t>
            </a:r>
          </a:p>
          <a:p>
            <a:pPr fontAlgn="auto">
              <a:spcAft>
                <a:spcPts val="0"/>
              </a:spcAft>
              <a:defRPr/>
            </a:pPr>
            <a:r>
              <a:rPr lang="es-ES_tradnl" dirty="0"/>
              <a:t>Asistentes </a:t>
            </a:r>
          </a:p>
          <a:p>
            <a:pPr lvl="1" fontAlgn="auto">
              <a:spcAft>
                <a:spcPts val="0"/>
              </a:spcAft>
              <a:defRPr/>
            </a:pPr>
            <a:r>
              <a:rPr lang="es-ES_tradnl" sz="2800" dirty="0"/>
              <a:t>Nombre</a:t>
            </a:r>
          </a:p>
          <a:p>
            <a:pPr lvl="1" fontAlgn="auto">
              <a:spcAft>
                <a:spcPts val="0"/>
              </a:spcAft>
              <a:defRPr/>
            </a:pPr>
            <a:r>
              <a:rPr lang="es-ES_tradnl" sz="2800" dirty="0"/>
              <a:t>Logia &amp; Ubicación</a:t>
            </a:r>
          </a:p>
          <a:p>
            <a:pPr lvl="1" fontAlgn="auto">
              <a:spcAft>
                <a:spcPts val="0"/>
              </a:spcAft>
              <a:defRPr/>
            </a:pPr>
            <a:r>
              <a:rPr lang="es-ES_tradnl" sz="2800" dirty="0"/>
              <a:t>Titulo y Cargo, si alguno</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s-ES" dirty="0"/>
              <a:t>Información – Capellán cont.</a:t>
            </a:r>
            <a:endParaRPr lang="en-US" dirty="0"/>
          </a:p>
        </p:txBody>
      </p:sp>
      <p:sp>
        <p:nvSpPr>
          <p:cNvPr id="3" name="Content Placeholder 2"/>
          <p:cNvSpPr>
            <a:spLocks noGrp="1"/>
          </p:cNvSpPr>
          <p:nvPr>
            <p:ph idx="1"/>
          </p:nvPr>
        </p:nvSpPr>
        <p:spPr>
          <a:xfrm>
            <a:off x="838201" y="1447800"/>
            <a:ext cx="7543799" cy="4724400"/>
          </a:xfrm>
        </p:spPr>
        <p:txBody>
          <a:bodyPr>
            <a:normAutofit fontScale="92500" lnSpcReduction="20000"/>
          </a:bodyPr>
          <a:lstStyle/>
          <a:p>
            <a:r>
              <a:rPr lang="es-ES" dirty="0"/>
              <a:t>Recuerde que nosotros, como Masones, no invocamos el nombre de una deidad específica. Utilice Gran Arquitecto del Universo (GADU) o Creador Celestial, o Dios para no ofender la religiones de los HH </a:t>
            </a:r>
          </a:p>
          <a:p>
            <a:r>
              <a:rPr lang="es-ES" dirty="0"/>
              <a:t>Como Presidente del Comité de Enfermedad y Visitas es su responsabilidad el garantizar que aquellos en necesitad se atiendan. Usted no necesita hacer todas las visitas. Si es necesario, pida ayuda.</a:t>
            </a:r>
            <a:endParaRPr lang="es-ES_tradn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n-US" dirty="0"/>
              <a:t>Mariscal</a:t>
            </a:r>
            <a:r>
              <a:rPr lang="en-US" u="sng" dirty="0"/>
              <a:t> </a:t>
            </a:r>
          </a:p>
        </p:txBody>
      </p:sp>
      <p:sp>
        <p:nvSpPr>
          <p:cNvPr id="3" name="Content Placeholder 2"/>
          <p:cNvSpPr>
            <a:spLocks noGrp="1"/>
          </p:cNvSpPr>
          <p:nvPr>
            <p:ph idx="1"/>
          </p:nvPr>
        </p:nvSpPr>
        <p:spPr>
          <a:xfrm>
            <a:off x="914400" y="1447800"/>
            <a:ext cx="7391400" cy="4876800"/>
          </a:xfrm>
        </p:spPr>
        <p:txBody>
          <a:bodyPr>
            <a:normAutofit lnSpcReduction="10000"/>
          </a:bodyPr>
          <a:lstStyle/>
          <a:p>
            <a:r>
              <a:rPr lang="es-ES" dirty="0"/>
              <a:t>La posición del Mariscal se le da generalmente a un Hermano sabio y experto que tiene buena dicción y está a gusto hablando ante multitudes</a:t>
            </a:r>
          </a:p>
          <a:p>
            <a:r>
              <a:rPr lang="es-ES" dirty="0"/>
              <a:t>Usted sirve a la entera discreción del VM y sus deberes se regirán por sus deseos </a:t>
            </a:r>
          </a:p>
          <a:p>
            <a:r>
              <a:rPr lang="es-ES" dirty="0"/>
              <a:t>Muchas veces se le pide al Pasado Maestro inmediato que sirva como Mariscal</a:t>
            </a:r>
            <a:endParaRPr lang="es-ES_tradn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1"/>
            <a:ext cx="8534400" cy="1143000"/>
          </a:xfrm>
        </p:spPr>
        <p:txBody>
          <a:bodyPr/>
          <a:lstStyle/>
          <a:p>
            <a:pPr fontAlgn="auto">
              <a:spcAft>
                <a:spcPts val="0"/>
              </a:spcAft>
              <a:defRPr/>
            </a:pPr>
            <a:r>
              <a:rPr lang="es-ES_tradnl" dirty="0"/>
              <a:t>Deberes del Mariscal</a:t>
            </a:r>
            <a:endParaRPr lang="en-US" dirty="0"/>
          </a:p>
        </p:txBody>
      </p:sp>
      <p:sp>
        <p:nvSpPr>
          <p:cNvPr id="3" name="Content Placeholder 2"/>
          <p:cNvSpPr>
            <a:spLocks noGrp="1"/>
          </p:cNvSpPr>
          <p:nvPr>
            <p:ph idx="1"/>
          </p:nvPr>
        </p:nvSpPr>
        <p:spPr>
          <a:xfrm>
            <a:off x="533400" y="1447800"/>
            <a:ext cx="8305800" cy="4876800"/>
          </a:xfrm>
        </p:spPr>
        <p:txBody>
          <a:bodyPr>
            <a:normAutofit fontScale="92500" lnSpcReduction="10000"/>
          </a:bodyPr>
          <a:lstStyle/>
          <a:p>
            <a:r>
              <a:rPr lang="es-ES" dirty="0"/>
              <a:t>Asistir a los Oficiales dar la bienvenida a los Hermanos </a:t>
            </a:r>
          </a:p>
          <a:p>
            <a:pPr fontAlgn="auto">
              <a:spcAft>
                <a:spcPts val="0"/>
              </a:spcAft>
              <a:defRPr/>
            </a:pPr>
            <a:endParaRPr lang="en-US" dirty="0"/>
          </a:p>
          <a:p>
            <a:r>
              <a:rPr lang="es-ES" dirty="0"/>
              <a:t>Asistir al PD en la presentación de visitantes distinguidos </a:t>
            </a:r>
            <a:endParaRPr lang="es-ES_tradnl" dirty="0"/>
          </a:p>
          <a:p>
            <a:pPr fontAlgn="auto">
              <a:spcAft>
                <a:spcPts val="0"/>
              </a:spcAft>
              <a:defRPr/>
            </a:pPr>
            <a:endParaRPr lang="en-US" dirty="0"/>
          </a:p>
          <a:p>
            <a:r>
              <a:rPr lang="es-ES" dirty="0"/>
              <a:t>Ayudar a los Mayordomos en el comedor antes o después  de la Tenida </a:t>
            </a:r>
          </a:p>
          <a:p>
            <a:pPr fontAlgn="auto">
              <a:spcAft>
                <a:spcPts val="0"/>
              </a:spcAft>
              <a:defRPr/>
            </a:pPr>
            <a:endParaRPr lang="en-US" dirty="0"/>
          </a:p>
          <a:p>
            <a:r>
              <a:rPr lang="es-ES" dirty="0"/>
              <a:t>Memorice los Cargos de los Tres Grados</a:t>
            </a:r>
            <a:endParaRPr lang="es-ES_tradnl" dirty="0"/>
          </a:p>
          <a:p>
            <a:pPr fontAlgn="auto">
              <a:spcAft>
                <a:spcPts val="0"/>
              </a:spcAft>
              <a:defRPr/>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n-US" dirty="0"/>
              <a:t>Mariscal – Cont.</a:t>
            </a:r>
          </a:p>
        </p:txBody>
      </p:sp>
      <p:sp>
        <p:nvSpPr>
          <p:cNvPr id="3" name="Content Placeholder 2"/>
          <p:cNvSpPr>
            <a:spLocks noGrp="1"/>
          </p:cNvSpPr>
          <p:nvPr>
            <p:ph idx="1"/>
          </p:nvPr>
        </p:nvSpPr>
        <p:spPr>
          <a:xfrm>
            <a:off x="838201" y="1447800"/>
            <a:ext cx="7543799" cy="2963333"/>
          </a:xfrm>
        </p:spPr>
        <p:txBody>
          <a:bodyPr>
            <a:normAutofit/>
          </a:bodyPr>
          <a:lstStyle/>
          <a:p>
            <a:pPr algn="just"/>
            <a:r>
              <a:rPr lang="es-ES" dirty="0"/>
              <a:t>Su año debe ser dando asistencia, donde sea necesario. Considérese un bateador emergente, ocupando donde sea necesario para que las cosas salgan bien</a:t>
            </a:r>
            <a:endParaRPr lang="es-ES_tradn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s-ES_tradnl" dirty="0"/>
              <a:t>Mariscal - Requisitos</a:t>
            </a:r>
          </a:p>
        </p:txBody>
      </p:sp>
      <p:sp>
        <p:nvSpPr>
          <p:cNvPr id="3" name="Content Placeholder 2"/>
          <p:cNvSpPr>
            <a:spLocks noGrp="1"/>
          </p:cNvSpPr>
          <p:nvPr>
            <p:ph idx="1"/>
          </p:nvPr>
        </p:nvSpPr>
        <p:spPr>
          <a:xfrm>
            <a:off x="914400" y="1380067"/>
            <a:ext cx="7693818" cy="3649133"/>
          </a:xfrm>
        </p:spPr>
        <p:txBody>
          <a:bodyPr>
            <a:normAutofit/>
          </a:bodyPr>
          <a:lstStyle/>
          <a:p>
            <a:pPr fontAlgn="auto">
              <a:spcAft>
                <a:spcPts val="0"/>
              </a:spcAft>
              <a:defRPr/>
            </a:pPr>
            <a:r>
              <a:rPr lang="es-ES_tradnl" dirty="0"/>
              <a:t>Debe obtener el Monitor Masónico de la Florida (Libro Azul)</a:t>
            </a:r>
          </a:p>
          <a:p>
            <a:pPr fontAlgn="auto">
              <a:spcAft>
                <a:spcPts val="0"/>
              </a:spcAft>
              <a:defRPr/>
            </a:pPr>
            <a:endParaRPr lang="es-ES_tradnl" dirty="0"/>
          </a:p>
          <a:p>
            <a:pPr fontAlgn="auto">
              <a:spcAft>
                <a:spcPts val="0"/>
              </a:spcAft>
              <a:defRPr/>
            </a:pPr>
            <a:r>
              <a:rPr lang="es-ES_tradnl" dirty="0"/>
              <a:t>Si el Mariscal es un Pasado Maestro el debe tener una biblioteca Masónica completa</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normAutofit/>
          </a:bodyPr>
          <a:lstStyle/>
          <a:p>
            <a:pPr fontAlgn="auto">
              <a:spcAft>
                <a:spcPts val="0"/>
              </a:spcAft>
              <a:defRPr/>
            </a:pPr>
            <a:r>
              <a:rPr lang="es-ES" sz="4000" dirty="0"/>
              <a:t>Deberes - Segundo Mayordomo</a:t>
            </a:r>
            <a:endParaRPr lang="en-US" sz="4000" dirty="0"/>
          </a:p>
        </p:txBody>
      </p:sp>
      <p:sp>
        <p:nvSpPr>
          <p:cNvPr id="3" name="Content Placeholder 2"/>
          <p:cNvSpPr>
            <a:spLocks noGrp="1"/>
          </p:cNvSpPr>
          <p:nvPr>
            <p:ph idx="1"/>
          </p:nvPr>
        </p:nvSpPr>
        <p:spPr>
          <a:xfrm>
            <a:off x="762000" y="1295400"/>
            <a:ext cx="8077200" cy="4572000"/>
          </a:xfrm>
        </p:spPr>
        <p:txBody>
          <a:bodyPr>
            <a:normAutofit lnSpcReduction="10000"/>
          </a:bodyPr>
          <a:lstStyle/>
          <a:p>
            <a:r>
              <a:rPr lang="es-ES" dirty="0"/>
              <a:t>Ayudar al Capellán, Mariscal y Primer Mayordomo en la preparación de la Logia para sus Tenidas </a:t>
            </a:r>
          </a:p>
          <a:p>
            <a:r>
              <a:rPr lang="es-ES" dirty="0"/>
              <a:t>Ayudar a los Diáconos y otros Oficiales en el desempeño de sus deberes respectivos  </a:t>
            </a:r>
          </a:p>
          <a:p>
            <a:r>
              <a:rPr lang="es-ES" dirty="0"/>
              <a:t>Ayudar al SV en el suministro de las meriendas </a:t>
            </a:r>
          </a:p>
          <a:p>
            <a:r>
              <a:rPr lang="es-ES" dirty="0"/>
              <a:t>Tome el cuidado apropiado de las vestimentas ritualistas</a:t>
            </a:r>
            <a:endParaRPr lang="es-ES_tradnl"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normAutofit/>
          </a:bodyPr>
          <a:lstStyle/>
          <a:p>
            <a:pPr fontAlgn="auto">
              <a:spcAft>
                <a:spcPts val="0"/>
              </a:spcAft>
              <a:defRPr/>
            </a:pPr>
            <a:r>
              <a:rPr lang="es-ES_tradnl" sz="4000" dirty="0"/>
              <a:t>Segundo Mayordomo - Requisitos </a:t>
            </a:r>
            <a:endParaRPr lang="en-US" sz="4000" dirty="0"/>
          </a:p>
        </p:txBody>
      </p:sp>
      <p:sp>
        <p:nvSpPr>
          <p:cNvPr id="3" name="Content Placeholder 2"/>
          <p:cNvSpPr>
            <a:spLocks noGrp="1"/>
          </p:cNvSpPr>
          <p:nvPr>
            <p:ph idx="1"/>
          </p:nvPr>
        </p:nvSpPr>
        <p:spPr>
          <a:xfrm>
            <a:off x="533400" y="1371600"/>
            <a:ext cx="8303418" cy="5029200"/>
          </a:xfrm>
        </p:spPr>
        <p:txBody>
          <a:bodyPr>
            <a:normAutofit fontScale="92500" lnSpcReduction="10000"/>
          </a:bodyPr>
          <a:lstStyle/>
          <a:p>
            <a:r>
              <a:rPr lang="es-ES_tradnl" dirty="0"/>
              <a:t>Ser competente en el ritual de Segundo Mayordomo</a:t>
            </a:r>
          </a:p>
          <a:p>
            <a:r>
              <a:rPr lang="es-ES_tradnl" dirty="0"/>
              <a:t>Aprender el ritual del PM y la preparación del Candidato </a:t>
            </a:r>
          </a:p>
          <a:p>
            <a:r>
              <a:rPr lang="es-ES_tradnl" dirty="0"/>
              <a:t>Comienza a aprender las Preguntas y Respuestas de los Catecismos para obtener la Tarjeta de Competencia de Plata   </a:t>
            </a:r>
          </a:p>
          <a:p>
            <a:pPr>
              <a:spcAft>
                <a:spcPts val="0"/>
              </a:spcAft>
              <a:defRPr/>
            </a:pPr>
            <a:r>
              <a:rPr lang="es-ES_tradnl" dirty="0"/>
              <a:t>Obtener el Monitor Masónico de la Florida (Libro Azul), Código Masónico de la Florida (Libro Rojo Cifrado) y el Manual Combinado de Procedimientos del Trabajo del Piso</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s-ES_tradnl" dirty="0"/>
              <a:t>Segundo Mayordomo - Requisitos</a:t>
            </a:r>
            <a:r>
              <a:rPr lang="en-US" dirty="0"/>
              <a:t>, cont.</a:t>
            </a:r>
          </a:p>
        </p:txBody>
      </p:sp>
      <p:sp>
        <p:nvSpPr>
          <p:cNvPr id="3" name="Content Placeholder 2"/>
          <p:cNvSpPr>
            <a:spLocks noGrp="1"/>
          </p:cNvSpPr>
          <p:nvPr>
            <p:ph idx="1"/>
          </p:nvPr>
        </p:nvSpPr>
        <p:spPr>
          <a:xfrm>
            <a:off x="990600" y="1524000"/>
            <a:ext cx="7617618" cy="4572000"/>
          </a:xfrm>
        </p:spPr>
        <p:txBody>
          <a:bodyPr>
            <a:normAutofit/>
          </a:bodyPr>
          <a:lstStyle/>
          <a:p>
            <a:pPr fontAlgn="auto">
              <a:spcAft>
                <a:spcPts val="0"/>
              </a:spcAft>
              <a:defRPr/>
            </a:pPr>
            <a:r>
              <a:rPr lang="es-ES_tradnl" dirty="0"/>
              <a:t>Asistir a tantos Talleres de Instrucción del Distrito y Zona Posible</a:t>
            </a:r>
          </a:p>
          <a:p>
            <a:pPr fontAlgn="auto">
              <a:spcAft>
                <a:spcPts val="0"/>
              </a:spcAft>
              <a:defRPr/>
            </a:pPr>
            <a:endParaRPr lang="es-ES_tradnl" dirty="0"/>
          </a:p>
          <a:p>
            <a:pPr fontAlgn="auto">
              <a:spcAft>
                <a:spcPts val="0"/>
              </a:spcAft>
              <a:defRPr/>
            </a:pPr>
            <a:r>
              <a:rPr lang="es-ES_tradnl" dirty="0"/>
              <a:t>Asistir a tantos Talleres de Educación Masónica del Distrito posible</a:t>
            </a:r>
          </a:p>
          <a:p>
            <a:pPr marL="0" indent="0" fontAlgn="auto">
              <a:spcAft>
                <a:spcPts val="0"/>
              </a:spcAft>
              <a:buNone/>
              <a:defRPr/>
            </a:pPr>
            <a:endParaRPr lang="es-ES_tradnl" dirty="0"/>
          </a:p>
          <a:p>
            <a:pPr fontAlgn="auto">
              <a:spcAft>
                <a:spcPts val="0"/>
              </a:spcAft>
              <a:defRPr/>
            </a:pPr>
            <a:r>
              <a:rPr lang="es-ES_tradnl" dirty="0"/>
              <a:t>Asistir a tantos Talleres de Entrenamiento del Liderazgo Masónico</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normAutofit/>
          </a:bodyPr>
          <a:lstStyle/>
          <a:p>
            <a:pPr fontAlgn="auto">
              <a:spcAft>
                <a:spcPts val="0"/>
              </a:spcAft>
              <a:defRPr/>
            </a:pPr>
            <a:r>
              <a:rPr lang="es-ES_tradnl" sz="3800" dirty="0"/>
              <a:t>Segundo Mayordomo </a:t>
            </a:r>
            <a:r>
              <a:rPr lang="en-US" sz="3800" dirty="0"/>
              <a:t>- </a:t>
            </a:r>
            <a:r>
              <a:rPr lang="es-ES_tradnl" sz="3800" dirty="0"/>
              <a:t>Información</a:t>
            </a:r>
          </a:p>
        </p:txBody>
      </p:sp>
      <p:sp>
        <p:nvSpPr>
          <p:cNvPr id="3" name="Content Placeholder 2"/>
          <p:cNvSpPr>
            <a:spLocks noGrp="1"/>
          </p:cNvSpPr>
          <p:nvPr>
            <p:ph idx="1"/>
          </p:nvPr>
        </p:nvSpPr>
        <p:spPr>
          <a:xfrm>
            <a:off x="685801" y="1676400"/>
            <a:ext cx="7924799" cy="4114800"/>
          </a:xfrm>
        </p:spPr>
        <p:txBody>
          <a:bodyPr>
            <a:normAutofit/>
          </a:bodyPr>
          <a:lstStyle/>
          <a:p>
            <a:r>
              <a:rPr lang="es-ES" dirty="0"/>
              <a:t>Sus deberes a primera vista pueden parecer mínimos, la realidad es que usted debe dedicar una gran parte de su tiempo a escuchar y aprender</a:t>
            </a:r>
          </a:p>
          <a:p>
            <a:r>
              <a:rPr lang="es-ES" dirty="0"/>
              <a:t>Esta es también la primera oportunidad de verse como un Oficial de la Logia. !</a:t>
            </a:r>
            <a:r>
              <a:rPr lang="es-ES" b="1" dirty="0"/>
              <a:t>Haga que su primera impresión, sea buena!</a:t>
            </a:r>
            <a:endParaRPr lang="es-ES_tradnl" b="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20133"/>
            <a:ext cx="8991600" cy="1456267"/>
          </a:xfrm>
        </p:spPr>
        <p:txBody>
          <a:bodyPr/>
          <a:lstStyle/>
          <a:p>
            <a:pPr fontAlgn="auto">
              <a:spcAft>
                <a:spcPts val="0"/>
              </a:spcAft>
              <a:defRPr/>
            </a:pPr>
            <a:r>
              <a:rPr lang="es-ES_tradnl" dirty="0"/>
              <a:t>Segundo Mayordomo – Información cont.</a:t>
            </a:r>
          </a:p>
        </p:txBody>
      </p:sp>
      <p:sp>
        <p:nvSpPr>
          <p:cNvPr id="3" name="Content Placeholder 2"/>
          <p:cNvSpPr>
            <a:spLocks noGrp="1"/>
          </p:cNvSpPr>
          <p:nvPr>
            <p:ph idx="1"/>
          </p:nvPr>
        </p:nvSpPr>
        <p:spPr>
          <a:xfrm>
            <a:off x="914401" y="1600200"/>
            <a:ext cx="7467599" cy="4800600"/>
          </a:xfrm>
        </p:spPr>
        <p:txBody>
          <a:bodyPr>
            <a:normAutofit fontScale="92500" lnSpcReduction="10000"/>
          </a:bodyPr>
          <a:lstStyle/>
          <a:p>
            <a:r>
              <a:rPr lang="es-ES" dirty="0"/>
              <a:t>Como SM, la mayor parte de sus deberes se cumplirán antes de la Tenida, así que llegue temprano </a:t>
            </a:r>
          </a:p>
          <a:p>
            <a:r>
              <a:rPr lang="es-ES" dirty="0"/>
              <a:t>Su primer deber será ayudar a configurar la Logia. Después de colocar todos los atributos en su lugar, revise su lista mental: </a:t>
            </a:r>
          </a:p>
          <a:p>
            <a:pPr lvl="1"/>
            <a:r>
              <a:rPr lang="es-ES" dirty="0"/>
              <a:t>¿Las Tres Luces menores están correctamente posicionadas alrededor del Altar?       </a:t>
            </a:r>
          </a:p>
          <a:p>
            <a:pPr lvl="1"/>
            <a:r>
              <a:rPr lang="es-ES" dirty="0"/>
              <a:t>¿Están los malletes y columnas sobre los pedestales?</a:t>
            </a:r>
            <a:r>
              <a:rPr lang="es-ES_tradnl" dirty="0"/>
              <a:t> </a:t>
            </a:r>
            <a:r>
              <a:rPr lang="es-ES" dirty="0"/>
              <a:t>       </a:t>
            </a:r>
          </a:p>
          <a:p>
            <a:pPr lvl="1"/>
            <a:r>
              <a:rPr lang="es-ES" dirty="0"/>
              <a:t>¿Están  los báculos  y sus  agarradores  en la posición correcta?</a:t>
            </a:r>
            <a:endParaRPr lang="es-ES_tradn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534400" cy="1456267"/>
          </a:xfrm>
        </p:spPr>
        <p:txBody>
          <a:bodyPr/>
          <a:lstStyle/>
          <a:p>
            <a:pPr fontAlgn="auto">
              <a:spcAft>
                <a:spcPts val="0"/>
              </a:spcAft>
              <a:defRPr/>
            </a:pPr>
            <a:r>
              <a:rPr lang="es-ES_tradnl" cap="none" dirty="0"/>
              <a:t>Recursos</a:t>
            </a:r>
            <a:endParaRPr lang="es-ES_tradnl" dirty="0"/>
          </a:p>
        </p:txBody>
      </p:sp>
      <p:sp>
        <p:nvSpPr>
          <p:cNvPr id="3" name="Content Placeholder 2"/>
          <p:cNvSpPr>
            <a:spLocks noGrp="1"/>
          </p:cNvSpPr>
          <p:nvPr>
            <p:ph idx="1"/>
          </p:nvPr>
        </p:nvSpPr>
        <p:spPr>
          <a:xfrm>
            <a:off x="914399" y="1600200"/>
            <a:ext cx="7465218" cy="3962400"/>
          </a:xfrm>
        </p:spPr>
        <p:txBody>
          <a:bodyPr>
            <a:normAutofit lnSpcReduction="10000"/>
          </a:bodyPr>
          <a:lstStyle/>
          <a:p>
            <a:pPr fontAlgn="auto">
              <a:spcAft>
                <a:spcPts val="0"/>
              </a:spcAft>
              <a:defRPr/>
            </a:pPr>
            <a:r>
              <a:rPr lang="es-ES_tradnl" dirty="0"/>
              <a:t>Código de la Ley Masónica de la Florida</a:t>
            </a:r>
          </a:p>
          <a:p>
            <a:pPr fontAlgn="auto">
              <a:spcAft>
                <a:spcPts val="0"/>
              </a:spcAft>
              <a:defRPr/>
            </a:pPr>
            <a:r>
              <a:rPr lang="es-ES_tradnl" dirty="0"/>
              <a:t>Manual de Entrenamiento del Liderazgo Masónico</a:t>
            </a:r>
          </a:p>
          <a:p>
            <a:pPr fontAlgn="auto">
              <a:spcAft>
                <a:spcPts val="0"/>
              </a:spcAft>
              <a:defRPr/>
            </a:pPr>
            <a:r>
              <a:rPr lang="es-ES_tradnl" dirty="0"/>
              <a:t>Guía Administrativa de Secretaria (GL215)</a:t>
            </a:r>
          </a:p>
          <a:p>
            <a:pPr fontAlgn="auto">
              <a:spcAft>
                <a:spcPts val="0"/>
              </a:spcAft>
              <a:defRPr/>
            </a:pPr>
            <a:r>
              <a:rPr lang="es-ES_tradnl" dirty="0"/>
              <a:t>Cuaderno del Programa del  Venerable Maestro (GL218)</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s-ES_tradnl" dirty="0"/>
              <a:t>Segundo Mayordomo – Información cont.</a:t>
            </a:r>
          </a:p>
        </p:txBody>
      </p:sp>
      <p:sp>
        <p:nvSpPr>
          <p:cNvPr id="3" name="Content Placeholder 2"/>
          <p:cNvSpPr>
            <a:spLocks noGrp="1"/>
          </p:cNvSpPr>
          <p:nvPr>
            <p:ph idx="1"/>
          </p:nvPr>
        </p:nvSpPr>
        <p:spPr>
          <a:xfrm>
            <a:off x="378618" y="1828800"/>
            <a:ext cx="8534400" cy="4419600"/>
          </a:xfrm>
        </p:spPr>
        <p:txBody>
          <a:bodyPr>
            <a:normAutofit fontScale="92500" lnSpcReduction="10000"/>
          </a:bodyPr>
          <a:lstStyle/>
          <a:p>
            <a:pPr marL="800100" lvl="1" indent="-342900"/>
            <a:r>
              <a:rPr lang="es-ES" sz="3000" dirty="0"/>
              <a:t>¿</a:t>
            </a:r>
            <a:r>
              <a:rPr lang="es-ES" sz="2800" dirty="0"/>
              <a:t>Está el Mandil que va ser presentado al Aprendiz Masón colocado en el Oriente? </a:t>
            </a:r>
          </a:p>
          <a:p>
            <a:pPr marL="800100" lvl="1" indent="-342900"/>
            <a:r>
              <a:rPr lang="es-ES" sz="2800" dirty="0"/>
              <a:t>¿Están las herramientas para los grados en el Oriente? </a:t>
            </a:r>
          </a:p>
          <a:p>
            <a:pPr marL="800100" lvl="1" indent="-342900"/>
            <a:r>
              <a:rPr lang="es-ES" sz="2800" dirty="0"/>
              <a:t>Están las Columnas de los Vigilantes en sus lugares?</a:t>
            </a:r>
          </a:p>
          <a:p>
            <a:pPr marL="800100" lvl="1" indent="-342900"/>
            <a:r>
              <a:rPr lang="es-ES" sz="2800" dirty="0"/>
              <a:t>¿Encienden las Luces ? </a:t>
            </a:r>
            <a:r>
              <a:rPr lang="es-ES_tradnl" sz="2800" dirty="0"/>
              <a:t> </a:t>
            </a:r>
          </a:p>
          <a:p>
            <a:pPr marL="457200" lvl="1" indent="0">
              <a:buNone/>
            </a:pPr>
            <a:endParaRPr lang="es-ES_tradnl" dirty="0"/>
          </a:p>
          <a:p>
            <a:r>
              <a:rPr lang="es-ES" dirty="0"/>
              <a:t>Ayudar al SV en la cocina y en el comedor. En su  ausencia, tenga un plan alternativo.</a:t>
            </a:r>
            <a:endParaRPr lang="es-ES_tradnl"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s-ES_tradnl" dirty="0"/>
              <a:t>Segundo Mayordomo – Información cont.</a:t>
            </a:r>
          </a:p>
        </p:txBody>
      </p:sp>
      <p:sp>
        <p:nvSpPr>
          <p:cNvPr id="3" name="Content Placeholder 2"/>
          <p:cNvSpPr>
            <a:spLocks noGrp="1"/>
          </p:cNvSpPr>
          <p:nvPr>
            <p:ph idx="1"/>
          </p:nvPr>
        </p:nvSpPr>
        <p:spPr>
          <a:xfrm>
            <a:off x="609601" y="1600200"/>
            <a:ext cx="7924800" cy="4800600"/>
          </a:xfrm>
        </p:spPr>
        <p:txBody>
          <a:bodyPr>
            <a:normAutofit fontScale="92500" lnSpcReduction="20000"/>
          </a:bodyPr>
          <a:lstStyle/>
          <a:p>
            <a:pPr algn="just"/>
            <a:r>
              <a:rPr lang="es-ES" dirty="0"/>
              <a:t>Uno nunca puede exagerar la importancia de saludar a los Hermanos en el comedor.  Haga tiempo para darles la bienvenida a todos. </a:t>
            </a:r>
          </a:p>
          <a:p>
            <a:pPr algn="just"/>
            <a:r>
              <a:rPr lang="es-ES" dirty="0"/>
              <a:t>Participe en el examen de los Hermanos que visitan para aprender como se hacen</a:t>
            </a:r>
          </a:p>
          <a:p>
            <a:pPr algn="just"/>
            <a:r>
              <a:rPr lang="es-ES" dirty="0"/>
              <a:t>Aprenda el ritual del Segundo Mayordomo  </a:t>
            </a:r>
          </a:p>
          <a:p>
            <a:pPr algn="just"/>
            <a:r>
              <a:rPr lang="es-ES" dirty="0"/>
              <a:t>Comience a trabajar en el ritual del Primer Mayordomo – Puede ser que se le pida que avance un puesto (o más) durante el año - Esté preparado</a:t>
            </a:r>
            <a:endParaRPr lang="es-ES_tradnl"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1"/>
            <a:ext cx="8534400" cy="1143000"/>
          </a:xfrm>
        </p:spPr>
        <p:txBody>
          <a:bodyPr>
            <a:normAutofit/>
          </a:bodyPr>
          <a:lstStyle/>
          <a:p>
            <a:pPr fontAlgn="auto">
              <a:spcAft>
                <a:spcPts val="0"/>
              </a:spcAft>
              <a:defRPr/>
            </a:pPr>
            <a:r>
              <a:rPr lang="es-ES_tradnl" sz="4000" dirty="0"/>
              <a:t>Deberes del Primer Mayordomo</a:t>
            </a:r>
            <a:endParaRPr lang="en-US" sz="4000" dirty="0"/>
          </a:p>
        </p:txBody>
      </p:sp>
      <p:sp>
        <p:nvSpPr>
          <p:cNvPr id="3" name="Content Placeholder 2"/>
          <p:cNvSpPr>
            <a:spLocks noGrp="1"/>
          </p:cNvSpPr>
          <p:nvPr>
            <p:ph idx="1"/>
          </p:nvPr>
        </p:nvSpPr>
        <p:spPr>
          <a:xfrm>
            <a:off x="609601" y="1219200"/>
            <a:ext cx="8153399" cy="5181600"/>
          </a:xfrm>
        </p:spPr>
        <p:txBody>
          <a:bodyPr>
            <a:normAutofit lnSpcReduction="10000"/>
          </a:bodyPr>
          <a:lstStyle/>
          <a:p>
            <a:r>
              <a:rPr lang="es-ES" dirty="0"/>
              <a:t>Ayudar al Capellán, Mariscal y Segundo Mayordomo  en la preparación de la Logia para sus Tenidas</a:t>
            </a:r>
            <a:r>
              <a:rPr lang="es-ES_tradnl" dirty="0"/>
              <a:t> </a:t>
            </a:r>
            <a:r>
              <a:rPr lang="es-ES" dirty="0"/>
              <a:t> </a:t>
            </a:r>
            <a:endParaRPr lang="es-ES_tradnl" dirty="0"/>
          </a:p>
          <a:p>
            <a:r>
              <a:rPr lang="es-ES" dirty="0"/>
              <a:t>Ayudar a los Diáconos y otros Oficiales en el desempeño de sus respectivos deberes</a:t>
            </a:r>
            <a:endParaRPr lang="es-ES_tradnl" dirty="0"/>
          </a:p>
          <a:p>
            <a:r>
              <a:rPr lang="es-ES" dirty="0"/>
              <a:t>Ayudar al SV en el suministro de las meriendas</a:t>
            </a:r>
            <a:endParaRPr lang="es-ES_tradnl" dirty="0"/>
          </a:p>
          <a:p>
            <a:r>
              <a:rPr lang="es-ES" dirty="0"/>
              <a:t>Servir como Mentor para el SM</a:t>
            </a:r>
            <a:endParaRPr lang="es-ES_tradnl" dirty="0"/>
          </a:p>
          <a:p>
            <a:r>
              <a:rPr lang="es-ES" dirty="0"/>
              <a:t>Tome el cuidado apropiado de las vestimentas  ritualistas</a:t>
            </a:r>
            <a:endParaRPr lang="es-ES_tradnl"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1"/>
            <a:ext cx="8534400" cy="1143000"/>
          </a:xfrm>
        </p:spPr>
        <p:txBody>
          <a:bodyPr>
            <a:normAutofit/>
          </a:bodyPr>
          <a:lstStyle/>
          <a:p>
            <a:pPr fontAlgn="auto">
              <a:spcAft>
                <a:spcPts val="0"/>
              </a:spcAft>
              <a:defRPr/>
            </a:pPr>
            <a:r>
              <a:rPr lang="es-ES_tradnl" sz="4000" dirty="0"/>
              <a:t>Primer Mayordomo - Requisitos</a:t>
            </a:r>
            <a:endParaRPr lang="en-US" sz="4000" dirty="0"/>
          </a:p>
        </p:txBody>
      </p:sp>
      <p:sp>
        <p:nvSpPr>
          <p:cNvPr id="3" name="Content Placeholder 2"/>
          <p:cNvSpPr>
            <a:spLocks noGrp="1"/>
          </p:cNvSpPr>
          <p:nvPr>
            <p:ph idx="1"/>
          </p:nvPr>
        </p:nvSpPr>
        <p:spPr>
          <a:xfrm>
            <a:off x="762000" y="1371600"/>
            <a:ext cx="7696200" cy="4800600"/>
          </a:xfrm>
        </p:spPr>
        <p:txBody>
          <a:bodyPr>
            <a:normAutofit fontScale="92500" lnSpcReduction="20000"/>
          </a:bodyPr>
          <a:lstStyle/>
          <a:p>
            <a:r>
              <a:rPr lang="es-ES_tradnl" dirty="0"/>
              <a:t>Ser competente en el ritual del Primer Mayordomo  </a:t>
            </a:r>
          </a:p>
          <a:p>
            <a:r>
              <a:rPr lang="es-ES_tradnl" dirty="0"/>
              <a:t>Aprender el ritual del SD  </a:t>
            </a:r>
          </a:p>
          <a:p>
            <a:r>
              <a:rPr lang="es-ES_tradnl" dirty="0"/>
              <a:t>Comienza a aprender las Preguntas  y Respuestas de los Catecismos para obtener la Tarjeta de Competencia de  Plata   </a:t>
            </a:r>
          </a:p>
          <a:p>
            <a:pPr>
              <a:spcAft>
                <a:spcPts val="0"/>
              </a:spcAft>
              <a:defRPr/>
            </a:pPr>
            <a:r>
              <a:rPr lang="es-ES_tradnl" dirty="0"/>
              <a:t>Obtener el Monitor Masónico de la Florida (Libro Azul), Código Masónico de la Florida (Libro Rojo Cifrado) y el Manual Combinado de Procedimientos del Trabajo del Piso y el Código de la Ley Masónica de la Florida</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s-ES_tradnl" dirty="0"/>
              <a:t>Primer Mayordomo – Requisitos </a:t>
            </a:r>
            <a:r>
              <a:rPr lang="en-US" dirty="0"/>
              <a:t>cont.</a:t>
            </a:r>
          </a:p>
        </p:txBody>
      </p:sp>
      <p:sp>
        <p:nvSpPr>
          <p:cNvPr id="3" name="Content Placeholder 2"/>
          <p:cNvSpPr>
            <a:spLocks noGrp="1"/>
          </p:cNvSpPr>
          <p:nvPr>
            <p:ph idx="1"/>
          </p:nvPr>
        </p:nvSpPr>
        <p:spPr>
          <a:xfrm>
            <a:off x="685800" y="1684867"/>
            <a:ext cx="7772399" cy="4792133"/>
          </a:xfrm>
        </p:spPr>
        <p:txBody>
          <a:bodyPr>
            <a:normAutofit/>
          </a:bodyPr>
          <a:lstStyle/>
          <a:p>
            <a:pPr fontAlgn="auto">
              <a:spcAft>
                <a:spcPts val="0"/>
              </a:spcAft>
              <a:defRPr/>
            </a:pPr>
            <a:r>
              <a:rPr lang="es-ES_tradnl" dirty="0"/>
              <a:t>Asistir a tantos Talleres de Instrucción del Distrito y Zona posible</a:t>
            </a:r>
          </a:p>
          <a:p>
            <a:pPr fontAlgn="auto">
              <a:spcAft>
                <a:spcPts val="0"/>
              </a:spcAft>
              <a:defRPr/>
            </a:pPr>
            <a:endParaRPr lang="es-ES_tradnl" dirty="0"/>
          </a:p>
          <a:p>
            <a:pPr fontAlgn="auto">
              <a:spcAft>
                <a:spcPts val="0"/>
              </a:spcAft>
              <a:defRPr/>
            </a:pPr>
            <a:r>
              <a:rPr lang="es-ES_tradnl" dirty="0"/>
              <a:t>Asistir a tantos Talleres de Educación Masónica del Distrito posible</a:t>
            </a:r>
          </a:p>
          <a:p>
            <a:pPr marL="0" indent="0" fontAlgn="auto">
              <a:spcAft>
                <a:spcPts val="0"/>
              </a:spcAft>
              <a:buNone/>
              <a:defRPr/>
            </a:pPr>
            <a:endParaRPr lang="es-ES_tradnl" dirty="0"/>
          </a:p>
          <a:p>
            <a:pPr fontAlgn="auto">
              <a:spcAft>
                <a:spcPts val="0"/>
              </a:spcAft>
              <a:defRPr/>
            </a:pPr>
            <a:r>
              <a:rPr lang="es-ES_tradnl" dirty="0"/>
              <a:t>Asistir a tantos Talleres de Entrenamiento del Liderazgo Masónico posible</a:t>
            </a:r>
          </a:p>
          <a:p>
            <a:pPr fontAlgn="auto">
              <a:spcAft>
                <a:spcPts val="0"/>
              </a:spcAft>
              <a:defRPr/>
            </a:pP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n-US" dirty="0"/>
              <a:t>Primer Mayordomo- </a:t>
            </a:r>
            <a:r>
              <a:rPr lang="es-ES_tradnl" dirty="0"/>
              <a:t>Información</a:t>
            </a:r>
          </a:p>
        </p:txBody>
      </p:sp>
      <p:sp>
        <p:nvSpPr>
          <p:cNvPr id="3" name="Content Placeholder 2"/>
          <p:cNvSpPr>
            <a:spLocks noGrp="1"/>
          </p:cNvSpPr>
          <p:nvPr>
            <p:ph idx="1"/>
          </p:nvPr>
        </p:nvSpPr>
        <p:spPr>
          <a:xfrm>
            <a:off x="838201" y="1600200"/>
            <a:ext cx="7543799" cy="4572000"/>
          </a:xfrm>
        </p:spPr>
        <p:txBody>
          <a:bodyPr>
            <a:normAutofit/>
          </a:bodyPr>
          <a:lstStyle/>
          <a:p>
            <a:r>
              <a:rPr lang="es-ES" dirty="0"/>
              <a:t>Usted ha avanzado otro puesto, ¡Felicidades!</a:t>
            </a:r>
            <a:endParaRPr lang="es-ES_tradnl" dirty="0"/>
          </a:p>
          <a:p>
            <a:r>
              <a:rPr lang="es-ES" dirty="0"/>
              <a:t>Los deberes son básicamente los mismos del SM, con una excepción - ahora eres el Mentor a del SM </a:t>
            </a:r>
            <a:endParaRPr lang="es-ES_tradnl" dirty="0"/>
          </a:p>
          <a:p>
            <a:r>
              <a:rPr lang="es-ES" dirty="0"/>
              <a:t>Establezca una relación con el SM lo más probable es que él te siga en el ascenso de los puestos y sitiales.</a:t>
            </a:r>
            <a:endParaRPr lang="es-ES_tradnl"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a:t>Primer Mayordomo– </a:t>
            </a:r>
            <a:r>
              <a:rPr lang="es-ES_tradnl" dirty="0"/>
              <a:t>Información,</a:t>
            </a:r>
            <a:r>
              <a:rPr lang="en-US" dirty="0"/>
              <a:t> cont.</a:t>
            </a:r>
          </a:p>
        </p:txBody>
      </p:sp>
      <p:sp>
        <p:nvSpPr>
          <p:cNvPr id="3" name="Content Placeholder 2"/>
          <p:cNvSpPr>
            <a:spLocks noGrp="1"/>
          </p:cNvSpPr>
          <p:nvPr>
            <p:ph idx="1"/>
          </p:nvPr>
        </p:nvSpPr>
        <p:spPr>
          <a:xfrm>
            <a:off x="762001" y="1600200"/>
            <a:ext cx="7848599" cy="4419600"/>
          </a:xfrm>
        </p:spPr>
        <p:txBody>
          <a:bodyPr>
            <a:normAutofit lnSpcReduction="10000"/>
          </a:bodyPr>
          <a:lstStyle/>
          <a:p>
            <a:r>
              <a:rPr lang="es-ES" dirty="0"/>
              <a:t>Usted está a cargo de la </a:t>
            </a:r>
            <a:r>
              <a:rPr lang="es-ES" u="sng" dirty="0"/>
              <a:t>preparación</a:t>
            </a:r>
            <a:r>
              <a:rPr lang="es-ES" dirty="0"/>
              <a:t> de los Candidatos para los Grados, especialmente el de los Aprendices </a:t>
            </a:r>
            <a:endParaRPr lang="es-ES_tradnl" dirty="0"/>
          </a:p>
          <a:p>
            <a:pPr lvl="1"/>
            <a:r>
              <a:rPr lang="es-ES" sz="2800" dirty="0"/>
              <a:t>Se de voz calmante y ofrezca palabras de aliento</a:t>
            </a:r>
            <a:endParaRPr lang="es-ES_tradnl" sz="2800" dirty="0"/>
          </a:p>
          <a:p>
            <a:pPr lvl="1"/>
            <a:r>
              <a:rPr lang="es-ES" sz="2800" dirty="0"/>
              <a:t>Tenga mucho cuidado de asegúrese que la  preparación se haga con exactitud, dignidad y cuidado</a:t>
            </a:r>
          </a:p>
          <a:p>
            <a:pPr lvl="1"/>
            <a:r>
              <a:rPr lang="es-ES" sz="2800" dirty="0"/>
              <a:t>Recuerde debido y verdaderamente preparado</a:t>
            </a:r>
            <a:endParaRPr lang="es-ES_tradnl" sz="28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n-US" dirty="0"/>
              <a:t>Primer Mayordomo– </a:t>
            </a:r>
            <a:r>
              <a:rPr lang="es-ES_tradnl" dirty="0"/>
              <a:t>Información,</a:t>
            </a:r>
            <a:r>
              <a:rPr lang="en-US" dirty="0"/>
              <a:t> cont.</a:t>
            </a:r>
          </a:p>
        </p:txBody>
      </p:sp>
      <p:sp>
        <p:nvSpPr>
          <p:cNvPr id="3" name="Content Placeholder 2"/>
          <p:cNvSpPr>
            <a:spLocks noGrp="1"/>
          </p:cNvSpPr>
          <p:nvPr>
            <p:ph idx="1"/>
          </p:nvPr>
        </p:nvSpPr>
        <p:spPr>
          <a:xfrm>
            <a:off x="838201" y="1828800"/>
            <a:ext cx="7696199" cy="4114800"/>
          </a:xfrm>
        </p:spPr>
        <p:txBody>
          <a:bodyPr>
            <a:normAutofit/>
          </a:bodyPr>
          <a:lstStyle/>
          <a:p>
            <a:r>
              <a:rPr lang="es-ES" dirty="0"/>
              <a:t>Ya que probablemente avance al S.D. el próximo año, espere el sentarse en ese puesto, al menos una vez durante el año. Aprende a dominar el ritual del S.D. </a:t>
            </a:r>
            <a:r>
              <a:rPr lang="es-ES_tradnl" dirty="0"/>
              <a:t> </a:t>
            </a:r>
            <a:endParaRPr lang="en-US" dirty="0"/>
          </a:p>
          <a:p>
            <a:pPr>
              <a:spcAft>
                <a:spcPts val="0"/>
              </a:spcAft>
              <a:defRPr/>
            </a:pPr>
            <a:r>
              <a:rPr lang="es-ES" dirty="0"/>
              <a:t>Asista a todas las sesiones de entrenamientos y talleres posibles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s-ES_tradnl" dirty="0"/>
              <a:t>Deberes del Segundo Diácono </a:t>
            </a:r>
            <a:endParaRPr lang="en-US" dirty="0"/>
          </a:p>
        </p:txBody>
      </p:sp>
      <p:sp>
        <p:nvSpPr>
          <p:cNvPr id="3" name="Content Placeholder 2"/>
          <p:cNvSpPr>
            <a:spLocks noGrp="1"/>
          </p:cNvSpPr>
          <p:nvPr>
            <p:ph idx="1"/>
          </p:nvPr>
        </p:nvSpPr>
        <p:spPr>
          <a:xfrm>
            <a:off x="762001" y="1524000"/>
            <a:ext cx="8000999" cy="4572000"/>
          </a:xfrm>
        </p:spPr>
        <p:txBody>
          <a:bodyPr>
            <a:normAutofit/>
          </a:bodyPr>
          <a:lstStyle/>
          <a:p>
            <a:r>
              <a:rPr lang="es-ES" dirty="0"/>
              <a:t>Ayudar a la P.D. en dar la bienvenida a los Hermanos en Logia </a:t>
            </a:r>
          </a:p>
          <a:p>
            <a:r>
              <a:rPr lang="es-ES" dirty="0"/>
              <a:t>Ver que la Logia esté segura durante las Tenidas  </a:t>
            </a:r>
          </a:p>
          <a:p>
            <a:r>
              <a:rPr lang="es-ES" dirty="0"/>
              <a:t>Ayudar al P.V. de acuerdo con sus instrucciones  </a:t>
            </a:r>
          </a:p>
          <a:p>
            <a:r>
              <a:rPr lang="es-ES" dirty="0"/>
              <a:t>Servir como Mentor del Primer Mayordomo </a:t>
            </a:r>
            <a:endParaRPr lang="es-ES_tradnl"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s-ES_tradnl" dirty="0"/>
              <a:t>Segundo Diácono - Requisitos</a:t>
            </a:r>
            <a:endParaRPr lang="en-US" dirty="0"/>
          </a:p>
        </p:txBody>
      </p:sp>
      <p:sp>
        <p:nvSpPr>
          <p:cNvPr id="3" name="Content Placeholder 2"/>
          <p:cNvSpPr>
            <a:spLocks noGrp="1"/>
          </p:cNvSpPr>
          <p:nvPr>
            <p:ph idx="1"/>
          </p:nvPr>
        </p:nvSpPr>
        <p:spPr>
          <a:xfrm>
            <a:off x="533401" y="1447800"/>
            <a:ext cx="8000999" cy="4724400"/>
          </a:xfrm>
        </p:spPr>
        <p:txBody>
          <a:bodyPr>
            <a:normAutofit fontScale="85000" lnSpcReduction="20000"/>
          </a:bodyPr>
          <a:lstStyle/>
          <a:p>
            <a:r>
              <a:rPr lang="es-ES" dirty="0"/>
              <a:t>Obtenga o posea una Tarjeta de Competencia de  Plata   </a:t>
            </a:r>
          </a:p>
          <a:p>
            <a:endParaRPr lang="es-ES" dirty="0"/>
          </a:p>
          <a:p>
            <a:r>
              <a:rPr lang="es-ES" dirty="0"/>
              <a:t>Ser competente en el ritual del Segundo Diácono. </a:t>
            </a:r>
          </a:p>
          <a:p>
            <a:endParaRPr lang="es-ES" dirty="0"/>
          </a:p>
          <a:p>
            <a:r>
              <a:rPr lang="es-ES" dirty="0"/>
              <a:t>Aprende el ritual de Primer Diácono </a:t>
            </a:r>
            <a:r>
              <a:rPr lang="es-ES" sz="2800" dirty="0"/>
              <a:t> </a:t>
            </a:r>
          </a:p>
          <a:p>
            <a:pPr fontAlgn="auto">
              <a:spcAft>
                <a:spcPts val="0"/>
              </a:spcAft>
              <a:defRPr/>
            </a:pPr>
            <a:endParaRPr lang="en-US" dirty="0"/>
          </a:p>
          <a:p>
            <a:pPr>
              <a:spcAft>
                <a:spcPts val="0"/>
              </a:spcAft>
              <a:defRPr/>
            </a:pPr>
            <a:r>
              <a:rPr lang="es-ES_tradnl" dirty="0"/>
              <a:t>Obtener el Monitor Masónico de la Florida (Libro Azul), Código Masónico de la Florida (Libro Rojo Cifrado) y el Manual Combinado de Procedimientos del Trabajo del Piso y el Código de la Ley Masónica de la Florida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0"/>
            <a:ext cx="8534400" cy="1456267"/>
          </a:xfrm>
        </p:spPr>
        <p:txBody>
          <a:bodyPr/>
          <a:lstStyle/>
          <a:p>
            <a:pPr fontAlgn="auto">
              <a:spcAft>
                <a:spcPts val="0"/>
              </a:spcAft>
              <a:defRPr/>
            </a:pPr>
            <a:r>
              <a:rPr lang="es-ES" dirty="0"/>
              <a:t>¿Por qué Liderazgo Masónico?</a:t>
            </a:r>
            <a:endParaRPr lang="en-US" dirty="0"/>
          </a:p>
        </p:txBody>
      </p:sp>
      <p:sp>
        <p:nvSpPr>
          <p:cNvPr id="3" name="Content Placeholder 2"/>
          <p:cNvSpPr>
            <a:spLocks noGrp="1"/>
          </p:cNvSpPr>
          <p:nvPr>
            <p:ph idx="1"/>
          </p:nvPr>
        </p:nvSpPr>
        <p:spPr>
          <a:xfrm>
            <a:off x="990600" y="1600200"/>
            <a:ext cx="7772400" cy="4572000"/>
          </a:xfrm>
        </p:spPr>
        <p:txBody>
          <a:bodyPr>
            <a:normAutofit fontScale="92500" lnSpcReduction="10000"/>
          </a:bodyPr>
          <a:lstStyle/>
          <a:p>
            <a:r>
              <a:rPr lang="es-ES" dirty="0"/>
              <a:t>La operación y administración de una Logia Masónica es típicamente la responsabilidad del Venerable Maestro y otros Oficiales Electos </a:t>
            </a:r>
          </a:p>
          <a:p>
            <a:endParaRPr lang="es-ES" dirty="0"/>
          </a:p>
          <a:p>
            <a:r>
              <a:rPr lang="es-ES" dirty="0"/>
              <a:t>Las Logias prosperas se basan en la participación de todos los Oficiales Electos y Nombrados (junto con sus miembros) para llevar a cabo las diversas tareas necesarias.</a:t>
            </a:r>
            <a:endParaRPr lang="es-ES_tradnl"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200"/>
            <a:ext cx="8839200" cy="1456267"/>
          </a:xfrm>
        </p:spPr>
        <p:txBody>
          <a:bodyPr/>
          <a:lstStyle/>
          <a:p>
            <a:pPr fontAlgn="auto">
              <a:spcAft>
                <a:spcPts val="0"/>
              </a:spcAft>
              <a:defRPr/>
            </a:pPr>
            <a:r>
              <a:rPr lang="es-ES_tradnl" dirty="0"/>
              <a:t>Segundo Diácono – Requisitos cont.</a:t>
            </a:r>
            <a:endParaRPr lang="en-US" dirty="0"/>
          </a:p>
        </p:txBody>
      </p:sp>
      <p:sp>
        <p:nvSpPr>
          <p:cNvPr id="3" name="Content Placeholder 2"/>
          <p:cNvSpPr>
            <a:spLocks noGrp="1"/>
          </p:cNvSpPr>
          <p:nvPr>
            <p:ph idx="1"/>
          </p:nvPr>
        </p:nvSpPr>
        <p:spPr>
          <a:xfrm>
            <a:off x="838200" y="1532466"/>
            <a:ext cx="7770018" cy="5249334"/>
          </a:xfrm>
        </p:spPr>
        <p:txBody>
          <a:bodyPr>
            <a:normAutofit/>
          </a:bodyPr>
          <a:lstStyle/>
          <a:p>
            <a:pPr>
              <a:spcAft>
                <a:spcPts val="0"/>
              </a:spcAft>
              <a:defRPr/>
            </a:pPr>
            <a:r>
              <a:rPr lang="es-ES_tradnl" dirty="0"/>
              <a:t>Asistir a tantos Talleres de Instrucción del Distrito y Zona posible</a:t>
            </a:r>
          </a:p>
          <a:p>
            <a:pPr fontAlgn="auto">
              <a:spcAft>
                <a:spcPts val="0"/>
              </a:spcAft>
              <a:defRPr/>
            </a:pPr>
            <a:endParaRPr lang="es-ES_tradnl" dirty="0"/>
          </a:p>
          <a:p>
            <a:pPr fontAlgn="auto">
              <a:spcAft>
                <a:spcPts val="0"/>
              </a:spcAft>
              <a:defRPr/>
            </a:pPr>
            <a:r>
              <a:rPr lang="es-ES_tradnl" dirty="0"/>
              <a:t>Asistir a tantos Talleres de Educación Masónica del Distrito posible</a:t>
            </a:r>
          </a:p>
          <a:p>
            <a:pPr marL="0" indent="0" fontAlgn="auto">
              <a:spcAft>
                <a:spcPts val="0"/>
              </a:spcAft>
              <a:buNone/>
              <a:defRPr/>
            </a:pPr>
            <a:endParaRPr lang="es-ES_tradnl" dirty="0"/>
          </a:p>
          <a:p>
            <a:pPr fontAlgn="auto">
              <a:spcAft>
                <a:spcPts val="0"/>
              </a:spcAft>
              <a:defRPr/>
            </a:pPr>
            <a:r>
              <a:rPr lang="es-ES_tradnl" dirty="0"/>
              <a:t>Asistir a tantos Talleres de Entrenamiento del Liderazgo Masónico posible</a:t>
            </a:r>
          </a:p>
          <a:p>
            <a:pPr fontAlgn="auto">
              <a:spcAft>
                <a:spcPts val="0"/>
              </a:spcAft>
              <a:defRPr/>
            </a:pP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763000" cy="1020762"/>
          </a:xfrm>
        </p:spPr>
        <p:txBody>
          <a:bodyPr>
            <a:normAutofit fontScale="90000"/>
          </a:bodyPr>
          <a:lstStyle/>
          <a:p>
            <a:pPr fontAlgn="auto">
              <a:spcAft>
                <a:spcPts val="0"/>
              </a:spcAft>
              <a:defRPr/>
            </a:pPr>
            <a:r>
              <a:rPr lang="es-ES_tradnl" dirty="0"/>
              <a:t>Segundo Diácono – </a:t>
            </a:r>
            <a:br>
              <a:rPr lang="es-ES_tradnl" dirty="0"/>
            </a:br>
            <a:r>
              <a:rPr lang="es-ES_tradnl" dirty="0"/>
              <a:t>Requisitos cont.</a:t>
            </a:r>
            <a:endParaRPr lang="en-US" dirty="0"/>
          </a:p>
        </p:txBody>
      </p:sp>
      <p:sp>
        <p:nvSpPr>
          <p:cNvPr id="3" name="Content Placeholder 2"/>
          <p:cNvSpPr>
            <a:spLocks noGrp="1"/>
          </p:cNvSpPr>
          <p:nvPr>
            <p:ph idx="1"/>
          </p:nvPr>
        </p:nvSpPr>
        <p:spPr>
          <a:xfrm>
            <a:off x="685800" y="1295400"/>
            <a:ext cx="7696200" cy="5105400"/>
          </a:xfrm>
        </p:spPr>
        <p:txBody>
          <a:bodyPr>
            <a:normAutofit fontScale="85000" lnSpcReduction="20000"/>
          </a:bodyPr>
          <a:lstStyle/>
          <a:p>
            <a:pPr fontAlgn="auto">
              <a:spcAft>
                <a:spcPts val="0"/>
              </a:spcAft>
              <a:defRPr/>
            </a:pPr>
            <a:r>
              <a:rPr lang="es-ES_tradnl" dirty="0"/>
              <a:t>Exámenes de Maestro Masón I, II, III </a:t>
            </a:r>
          </a:p>
          <a:p>
            <a:pPr fontAlgn="auto">
              <a:spcAft>
                <a:spcPts val="0"/>
              </a:spcAft>
              <a:defRPr/>
            </a:pPr>
            <a:endParaRPr lang="es-ES_tradnl" dirty="0"/>
          </a:p>
          <a:p>
            <a:pPr fontAlgn="auto">
              <a:spcAft>
                <a:spcPts val="0"/>
              </a:spcAft>
              <a:defRPr/>
            </a:pPr>
            <a:r>
              <a:rPr lang="es-ES_tradnl" dirty="0"/>
              <a:t>Debe completar con éxito el examen de Maestro Masón I, II, III.  Puede hacerlo en línea en el sitio web </a:t>
            </a:r>
            <a:r>
              <a:rPr lang="es-ES_tradnl" dirty="0">
                <a:hlinkClick r:id="rId2"/>
              </a:rPr>
              <a:t>www.glflamason.org</a:t>
            </a:r>
            <a:r>
              <a:rPr lang="es-ES_tradnl" dirty="0"/>
              <a:t> bajo Educación Masónica o en Talleres Distritales organizados por el Presidente del Distrito de Educación Masónica.  Esto se requiere antes de ser instalado como uno de los Tres Oficiales principales según el Código de la Ley Masónica.</a:t>
            </a:r>
          </a:p>
          <a:p>
            <a:pPr fontAlgn="auto">
              <a:spcAft>
                <a:spcPts val="0"/>
              </a:spcAft>
              <a:defRPr/>
            </a:pPr>
            <a:endParaRPr lang="es-ES_tradnl" dirty="0"/>
          </a:p>
          <a:p>
            <a:pPr fontAlgn="auto">
              <a:spcAft>
                <a:spcPts val="0"/>
              </a:spcAft>
              <a:defRPr/>
            </a:pPr>
            <a:r>
              <a:rPr lang="es-ES_tradnl" dirty="0"/>
              <a:t>También debe completar con éxito el Curso de Oficiales de la Logia (LOTC) Módulo  I  </a:t>
            </a:r>
            <a:r>
              <a:rPr lang="es-ES_tradnl" sz="2400" dirty="0"/>
              <a:t>(explica)</a:t>
            </a:r>
            <a:endParaRPr lang="es-ES_tradnl"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3866"/>
            <a:ext cx="8534400" cy="1456267"/>
          </a:xfrm>
        </p:spPr>
        <p:txBody>
          <a:bodyPr/>
          <a:lstStyle/>
          <a:p>
            <a:pPr fontAlgn="auto">
              <a:spcAft>
                <a:spcPts val="0"/>
              </a:spcAft>
              <a:defRPr/>
            </a:pPr>
            <a:r>
              <a:rPr lang="es-ES_tradnl" dirty="0"/>
              <a:t>Segundo Diácono- Información</a:t>
            </a:r>
          </a:p>
        </p:txBody>
      </p:sp>
      <p:sp>
        <p:nvSpPr>
          <p:cNvPr id="3" name="Content Placeholder 2"/>
          <p:cNvSpPr>
            <a:spLocks noGrp="1"/>
          </p:cNvSpPr>
          <p:nvPr>
            <p:ph idx="1"/>
          </p:nvPr>
        </p:nvSpPr>
        <p:spPr>
          <a:xfrm>
            <a:off x="533401" y="1295400"/>
            <a:ext cx="8077200" cy="4800600"/>
          </a:xfrm>
        </p:spPr>
        <p:txBody>
          <a:bodyPr>
            <a:normAutofit/>
          </a:bodyPr>
          <a:lstStyle/>
          <a:p>
            <a:r>
              <a:rPr lang="es-ES" dirty="0"/>
              <a:t>Los deberes, responsabilidades y requisitos del S.D. son notablemente diferentes y mucho más involucrado </a:t>
            </a:r>
          </a:p>
          <a:p>
            <a:r>
              <a:rPr lang="es-ES" dirty="0"/>
              <a:t>Ud. va a ser llamado a servir a la Logia de otras maneras con más responsabilidades </a:t>
            </a:r>
            <a:r>
              <a:rPr lang="es-ES_tradnl" dirty="0"/>
              <a:t> </a:t>
            </a:r>
          </a:p>
          <a:p>
            <a:r>
              <a:rPr lang="es-ES" dirty="0"/>
              <a:t>En esta posición debe examinar y determinar exactamente cuál es la longitud de su habilidad</a:t>
            </a:r>
            <a:endParaRPr lang="es-ES_tradnl"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s-ES_tradnl" dirty="0"/>
              <a:t>Segundo Diácono- Información</a:t>
            </a:r>
            <a:endParaRPr lang="en-US" sz="3600" dirty="0"/>
          </a:p>
        </p:txBody>
      </p:sp>
      <p:sp>
        <p:nvSpPr>
          <p:cNvPr id="3" name="Content Placeholder 2"/>
          <p:cNvSpPr>
            <a:spLocks noGrp="1"/>
          </p:cNvSpPr>
          <p:nvPr>
            <p:ph idx="1"/>
          </p:nvPr>
        </p:nvSpPr>
        <p:spPr>
          <a:xfrm>
            <a:off x="990601" y="1143000"/>
            <a:ext cx="7391399" cy="5486400"/>
          </a:xfrm>
        </p:spPr>
        <p:txBody>
          <a:bodyPr>
            <a:normAutofit/>
          </a:bodyPr>
          <a:lstStyle/>
          <a:p>
            <a:r>
              <a:rPr lang="es-ES" dirty="0"/>
              <a:t>Usted debe dominar el ritual del S.D. y ser capaz de realizar las tareas P.D. </a:t>
            </a:r>
          </a:p>
          <a:p>
            <a:r>
              <a:rPr lang="es-ES" dirty="0"/>
              <a:t>Usted tendrá que asistir a las Escuelas de Instrucción con el fin de adquirir los conocimientos necesarios </a:t>
            </a:r>
          </a:p>
          <a:p>
            <a:r>
              <a:rPr lang="es-ES" dirty="0"/>
              <a:t>Su camino de convertirse en un Oficial Electo se acerca - asistir a las Escuelas de Educación Masónica y conviértase en un experto del Código de la Ley Masónica</a:t>
            </a:r>
            <a:endParaRPr lang="es-ES_tradnl"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066800"/>
          </a:xfrm>
        </p:spPr>
        <p:txBody>
          <a:bodyPr>
            <a:noAutofit/>
          </a:bodyPr>
          <a:lstStyle/>
          <a:p>
            <a:pPr fontAlgn="auto">
              <a:spcAft>
                <a:spcPts val="0"/>
              </a:spcAft>
              <a:defRPr/>
            </a:pPr>
            <a:r>
              <a:rPr lang="es-ES_tradnl" sz="4000" dirty="0"/>
              <a:t>Segundo Diácono- Información</a:t>
            </a:r>
            <a:endParaRPr lang="en-US" sz="4000" dirty="0"/>
          </a:p>
        </p:txBody>
      </p:sp>
      <p:sp>
        <p:nvSpPr>
          <p:cNvPr id="3" name="Content Placeholder 2"/>
          <p:cNvSpPr>
            <a:spLocks noGrp="1"/>
          </p:cNvSpPr>
          <p:nvPr>
            <p:ph idx="1"/>
          </p:nvPr>
        </p:nvSpPr>
        <p:spPr>
          <a:xfrm>
            <a:off x="685800" y="1143000"/>
            <a:ext cx="7772400" cy="5410200"/>
          </a:xfrm>
        </p:spPr>
        <p:txBody>
          <a:bodyPr>
            <a:normAutofit/>
          </a:bodyPr>
          <a:lstStyle/>
          <a:p>
            <a:pPr>
              <a:spcAft>
                <a:spcPts val="0"/>
              </a:spcAft>
              <a:defRPr/>
            </a:pPr>
            <a:r>
              <a:rPr lang="es-ES" sz="2800" dirty="0"/>
              <a:t>Su año como SD debe considerarse una encrucijada, de algún tipo. </a:t>
            </a:r>
          </a:p>
          <a:p>
            <a:pPr fontAlgn="auto">
              <a:spcAft>
                <a:spcPts val="0"/>
              </a:spcAft>
              <a:defRPr/>
            </a:pPr>
            <a:r>
              <a:rPr lang="es-ES" sz="2800" dirty="0"/>
              <a:t>Deberá comenzar a tomar decisiones: </a:t>
            </a:r>
          </a:p>
          <a:p>
            <a:pPr lvl="1">
              <a:spcAft>
                <a:spcPts val="0"/>
              </a:spcAft>
              <a:defRPr/>
            </a:pPr>
            <a:r>
              <a:rPr lang="es-ES" sz="2400" dirty="0"/>
              <a:t>¿Puedes ser un líder efectivo y aceptar la responsabilidad y autoridad que conlleva ser un WM?  </a:t>
            </a:r>
          </a:p>
          <a:p>
            <a:pPr lvl="1">
              <a:spcAft>
                <a:spcPts val="0"/>
              </a:spcAft>
              <a:defRPr/>
            </a:pPr>
            <a:r>
              <a:rPr lang="es-ES" sz="2400" dirty="0"/>
              <a:t>¿Tendrás suficiente tiempo en los próximos cuatro años para dedicarte a ser oficial y VM? </a:t>
            </a:r>
          </a:p>
          <a:p>
            <a:pPr lvl="1">
              <a:spcAft>
                <a:spcPts val="0"/>
              </a:spcAft>
              <a:defRPr/>
            </a:pPr>
            <a:r>
              <a:rPr lang="es-ES" sz="2400" dirty="0"/>
              <a:t>¿Entenderá su familia las demandas de estas responsabilidades y lo apoyará a medida que avanza en la línea hacia el Oriente?</a:t>
            </a:r>
          </a:p>
          <a:p>
            <a:pPr lvl="1">
              <a:spcAft>
                <a:spcPts val="0"/>
              </a:spcAft>
              <a:defRPr/>
            </a:pPr>
            <a:r>
              <a:rPr lang="es-ES" sz="2400" dirty="0"/>
              <a:t> Ahora es cuando debería considerar estas importantes preguntas</a:t>
            </a:r>
            <a:endParaRPr lang="en-US" sz="28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s-ES_tradnl" dirty="0"/>
              <a:t>Primer Diácono- Deberes</a:t>
            </a:r>
          </a:p>
        </p:txBody>
      </p:sp>
      <p:sp>
        <p:nvSpPr>
          <p:cNvPr id="3" name="Content Placeholder 2"/>
          <p:cNvSpPr>
            <a:spLocks noGrp="1"/>
          </p:cNvSpPr>
          <p:nvPr>
            <p:ph idx="1"/>
          </p:nvPr>
        </p:nvSpPr>
        <p:spPr>
          <a:xfrm>
            <a:off x="533401" y="1532467"/>
            <a:ext cx="8229599" cy="4715933"/>
          </a:xfrm>
        </p:spPr>
        <p:txBody>
          <a:bodyPr>
            <a:normAutofit lnSpcReduction="10000"/>
          </a:bodyPr>
          <a:lstStyle/>
          <a:p>
            <a:r>
              <a:rPr lang="es-ES" dirty="0"/>
              <a:t>Darle la bienvenida a los Hermanos, a medida que lleguen  y participe en el retejo de visitantes</a:t>
            </a:r>
          </a:p>
          <a:p>
            <a:r>
              <a:rPr lang="es-ES" dirty="0"/>
              <a:t>Estar a cargo de los Candidatos para los Grados </a:t>
            </a:r>
          </a:p>
          <a:p>
            <a:r>
              <a:rPr lang="es-ES" dirty="0"/>
              <a:t>Ayudar al VM, como él dirija </a:t>
            </a:r>
          </a:p>
          <a:p>
            <a:r>
              <a:rPr lang="es-ES" dirty="0"/>
              <a:t>Servir como Mentor del SD y otros oficiales subordinados</a:t>
            </a:r>
          </a:p>
          <a:p>
            <a:r>
              <a:rPr lang="es-ES" b="1" dirty="0"/>
              <a:t>Ud. será muy visible en todas las Tenidas </a:t>
            </a:r>
            <a:endParaRPr lang="es-ES_tradnl" b="1"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3647"/>
            <a:ext cx="8686800" cy="1143000"/>
          </a:xfrm>
        </p:spPr>
        <p:txBody>
          <a:bodyPr/>
          <a:lstStyle/>
          <a:p>
            <a:pPr fontAlgn="auto">
              <a:spcAft>
                <a:spcPts val="0"/>
              </a:spcAft>
              <a:defRPr/>
            </a:pPr>
            <a:r>
              <a:rPr lang="es-ES_tradnl" sz="4000" dirty="0"/>
              <a:t>Primer Diácono- Requisitos</a:t>
            </a:r>
          </a:p>
        </p:txBody>
      </p:sp>
      <p:sp>
        <p:nvSpPr>
          <p:cNvPr id="3" name="Content Placeholder 2"/>
          <p:cNvSpPr>
            <a:spLocks noGrp="1"/>
          </p:cNvSpPr>
          <p:nvPr>
            <p:ph idx="1"/>
          </p:nvPr>
        </p:nvSpPr>
        <p:spPr>
          <a:xfrm>
            <a:off x="838200" y="1204356"/>
            <a:ext cx="7924800" cy="4876800"/>
          </a:xfrm>
        </p:spPr>
        <p:txBody>
          <a:bodyPr>
            <a:normAutofit fontScale="92500"/>
          </a:bodyPr>
          <a:lstStyle/>
          <a:p>
            <a:r>
              <a:rPr lang="es-ES_tradnl" dirty="0"/>
              <a:t>Usted debe llegar a dominar el ritual del PD y ser capaz de realizar las tareas del SV. </a:t>
            </a:r>
          </a:p>
          <a:p>
            <a:r>
              <a:rPr lang="es-ES_tradnl" dirty="0"/>
              <a:t>Presidir en el Oriente durante el Grado de Aprendiz Masón </a:t>
            </a:r>
          </a:p>
          <a:p>
            <a:pPr>
              <a:spcAft>
                <a:spcPts val="0"/>
              </a:spcAft>
              <a:defRPr/>
            </a:pPr>
            <a:r>
              <a:rPr lang="es-ES_tradnl" dirty="0"/>
              <a:t>Obtener el Monitor Masónico de la Florida (Libro Azul), Código Masónico de la Florida (Libro Rojo Cifrado) y el Manual Combinado de Procedimientos del Trabajo del Piso y el Código de la Ley Masónica de la Florida</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799" y="76200"/>
            <a:ext cx="8534400" cy="1371600"/>
          </a:xfrm>
        </p:spPr>
        <p:txBody>
          <a:bodyPr>
            <a:noAutofit/>
          </a:bodyPr>
          <a:lstStyle/>
          <a:p>
            <a:pPr fontAlgn="auto">
              <a:spcAft>
                <a:spcPts val="0"/>
              </a:spcAft>
              <a:defRPr/>
            </a:pPr>
            <a:r>
              <a:rPr lang="es-ES_tradnl" dirty="0"/>
              <a:t>Primer Diácono– Requisitos</a:t>
            </a:r>
          </a:p>
        </p:txBody>
      </p:sp>
      <p:sp>
        <p:nvSpPr>
          <p:cNvPr id="3" name="Content Placeholder 2"/>
          <p:cNvSpPr>
            <a:spLocks noGrp="1"/>
          </p:cNvSpPr>
          <p:nvPr>
            <p:ph idx="1"/>
          </p:nvPr>
        </p:nvSpPr>
        <p:spPr>
          <a:xfrm>
            <a:off x="647700" y="1295400"/>
            <a:ext cx="7848599" cy="4876800"/>
          </a:xfrm>
        </p:spPr>
        <p:txBody>
          <a:bodyPr>
            <a:normAutofit/>
          </a:bodyPr>
          <a:lstStyle/>
          <a:p>
            <a:pPr>
              <a:spcAft>
                <a:spcPts val="0"/>
              </a:spcAft>
              <a:defRPr/>
            </a:pPr>
            <a:r>
              <a:rPr lang="es-ES_tradnl" dirty="0"/>
              <a:t>Asistir a tantos Talleres de Instrucción del Distrito y Zona posible</a:t>
            </a:r>
          </a:p>
          <a:p>
            <a:pPr fontAlgn="auto">
              <a:spcAft>
                <a:spcPts val="0"/>
              </a:spcAft>
              <a:defRPr/>
            </a:pPr>
            <a:endParaRPr lang="es-ES_tradnl" dirty="0"/>
          </a:p>
          <a:p>
            <a:pPr fontAlgn="auto">
              <a:spcAft>
                <a:spcPts val="0"/>
              </a:spcAft>
              <a:defRPr/>
            </a:pPr>
            <a:r>
              <a:rPr lang="es-ES_tradnl" dirty="0"/>
              <a:t>Asistir a tantos Talleres de Educación Masónica del Distrito posible</a:t>
            </a:r>
          </a:p>
          <a:p>
            <a:pPr marL="0" indent="0" fontAlgn="auto">
              <a:spcAft>
                <a:spcPts val="0"/>
              </a:spcAft>
              <a:buNone/>
              <a:defRPr/>
            </a:pPr>
            <a:endParaRPr lang="es-ES_tradnl" dirty="0"/>
          </a:p>
          <a:p>
            <a:pPr fontAlgn="auto">
              <a:spcAft>
                <a:spcPts val="0"/>
              </a:spcAft>
              <a:defRPr/>
            </a:pPr>
            <a:r>
              <a:rPr lang="es-ES_tradnl" dirty="0"/>
              <a:t>Asistir a tantos Talleres de Entrenamiento del Liderazgo Masónico posible</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normAutofit/>
          </a:bodyPr>
          <a:lstStyle/>
          <a:p>
            <a:pPr fontAlgn="auto">
              <a:spcAft>
                <a:spcPts val="0"/>
              </a:spcAft>
              <a:defRPr/>
            </a:pPr>
            <a:r>
              <a:rPr lang="es-ES_tradnl" dirty="0"/>
              <a:t>Primer Diácono– Requisitos</a:t>
            </a:r>
          </a:p>
        </p:txBody>
      </p:sp>
      <p:sp>
        <p:nvSpPr>
          <p:cNvPr id="3" name="Content Placeholder 2"/>
          <p:cNvSpPr>
            <a:spLocks noGrp="1"/>
          </p:cNvSpPr>
          <p:nvPr>
            <p:ph idx="1"/>
          </p:nvPr>
        </p:nvSpPr>
        <p:spPr>
          <a:xfrm>
            <a:off x="914401" y="1371600"/>
            <a:ext cx="7696199" cy="5791200"/>
          </a:xfrm>
        </p:spPr>
        <p:txBody>
          <a:bodyPr>
            <a:normAutofit/>
          </a:bodyPr>
          <a:lstStyle/>
          <a:p>
            <a:pPr fontAlgn="auto">
              <a:spcAft>
                <a:spcPts val="0"/>
              </a:spcAft>
              <a:defRPr/>
            </a:pPr>
            <a:r>
              <a:rPr lang="es-ES_tradnl" dirty="0"/>
              <a:t>Examen de Maestro Masón II</a:t>
            </a:r>
          </a:p>
          <a:p>
            <a:pPr fontAlgn="auto">
              <a:spcAft>
                <a:spcPts val="0"/>
              </a:spcAft>
              <a:defRPr/>
            </a:pPr>
            <a:endParaRPr lang="es-ES_tradnl" dirty="0"/>
          </a:p>
          <a:p>
            <a:pPr fontAlgn="auto">
              <a:spcAft>
                <a:spcPts val="0"/>
              </a:spcAft>
              <a:defRPr/>
            </a:pPr>
            <a:r>
              <a:rPr lang="es-ES_tradnl" dirty="0"/>
              <a:t>También debe completar con éxito el Curso de Oficiales de la Logia (LOTC) Módulo  II</a:t>
            </a:r>
          </a:p>
          <a:p>
            <a:pPr fontAlgn="auto">
              <a:spcAft>
                <a:spcPts val="0"/>
              </a:spcAft>
              <a:defRPr/>
            </a:pPr>
            <a:endParaRPr lang="es-ES_tradnl" dirty="0"/>
          </a:p>
          <a:p>
            <a:pPr fontAlgn="auto">
              <a:spcAft>
                <a:spcPts val="0"/>
              </a:spcAft>
              <a:defRPr/>
            </a:pPr>
            <a:endParaRPr lang="es-ES_tradnl"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10600" cy="1096962"/>
          </a:xfrm>
        </p:spPr>
        <p:txBody>
          <a:bodyPr>
            <a:noAutofit/>
          </a:bodyPr>
          <a:lstStyle/>
          <a:p>
            <a:pPr fontAlgn="auto">
              <a:spcAft>
                <a:spcPts val="0"/>
              </a:spcAft>
              <a:defRPr/>
            </a:pPr>
            <a:r>
              <a:rPr lang="es-ES_tradnl" sz="4000" dirty="0"/>
              <a:t>Primer Diácono – Requisitos cont.</a:t>
            </a:r>
          </a:p>
        </p:txBody>
      </p:sp>
      <p:sp>
        <p:nvSpPr>
          <p:cNvPr id="3" name="Content Placeholder 2"/>
          <p:cNvSpPr>
            <a:spLocks noGrp="1"/>
          </p:cNvSpPr>
          <p:nvPr>
            <p:ph idx="1"/>
          </p:nvPr>
        </p:nvSpPr>
        <p:spPr>
          <a:xfrm>
            <a:off x="990600" y="1447800"/>
            <a:ext cx="7772400" cy="4800600"/>
          </a:xfrm>
        </p:spPr>
        <p:txBody>
          <a:bodyPr>
            <a:normAutofit/>
          </a:bodyPr>
          <a:lstStyle/>
          <a:p>
            <a:r>
              <a:rPr lang="es-ES_tradnl" dirty="0"/>
              <a:t>Este es el año que se prepara para convertirse en un Oficial Electo </a:t>
            </a:r>
          </a:p>
          <a:p>
            <a:pPr fontAlgn="auto">
              <a:spcAft>
                <a:spcPts val="0"/>
              </a:spcAft>
              <a:defRPr/>
            </a:pPr>
            <a:endParaRPr lang="es-ES_tradnl" dirty="0"/>
          </a:p>
          <a:p>
            <a:r>
              <a:rPr lang="es-ES_tradnl" dirty="0"/>
              <a:t>Usted será muy visible y nada en la Logia pasa sin ti </a:t>
            </a:r>
          </a:p>
          <a:p>
            <a:pPr marL="0" indent="0">
              <a:buNone/>
            </a:pPr>
            <a:endParaRPr lang="es-ES_tradnl" dirty="0"/>
          </a:p>
          <a:p>
            <a:pPr fontAlgn="auto">
              <a:spcAft>
                <a:spcPts val="0"/>
              </a:spcAft>
              <a:defRPr/>
            </a:pPr>
            <a:r>
              <a:rPr lang="es-ES_tradnl" dirty="0"/>
              <a:t>Antes de cada Tenida dele la bienvenida cada Hermano así lleguen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
            <a:ext cx="8534400" cy="1066800"/>
          </a:xfrm>
        </p:spPr>
        <p:txBody>
          <a:bodyPr/>
          <a:lstStyle/>
          <a:p>
            <a:pPr fontAlgn="auto">
              <a:spcAft>
                <a:spcPts val="0"/>
              </a:spcAft>
              <a:defRPr/>
            </a:pPr>
            <a:r>
              <a:rPr lang="es-ES" sz="4000" dirty="0"/>
              <a:t>Administración vs. Liderazgo </a:t>
            </a:r>
            <a:endParaRPr lang="en-US" dirty="0"/>
          </a:p>
        </p:txBody>
      </p:sp>
      <p:sp>
        <p:nvSpPr>
          <p:cNvPr id="3" name="Content Placeholder 2"/>
          <p:cNvSpPr>
            <a:spLocks noGrp="1"/>
          </p:cNvSpPr>
          <p:nvPr>
            <p:ph idx="1"/>
          </p:nvPr>
        </p:nvSpPr>
        <p:spPr>
          <a:xfrm>
            <a:off x="457200" y="1066801"/>
            <a:ext cx="8229600" cy="5638799"/>
          </a:xfrm>
        </p:spPr>
        <p:txBody>
          <a:bodyPr>
            <a:noAutofit/>
          </a:bodyPr>
          <a:lstStyle/>
          <a:p>
            <a:pPr algn="just"/>
            <a:r>
              <a:rPr lang="es-ES" dirty="0"/>
              <a:t>La mayor diferencia entre los administradores y líderes es su forma de motivar a las personas que trabajan o siguen a ellos, y esto marca y muestra la mayoría de todo lo que ellos hacen </a:t>
            </a:r>
          </a:p>
          <a:p>
            <a:pPr algn="just"/>
            <a:r>
              <a:rPr lang="es-ES" dirty="0"/>
              <a:t>Muchas personas, por cierto, poseen ambos tipos . Tienen puestos de dirección, pero se dan cuenta que no se puede comprar corazones, sobre todo para seguirlos por un camino difícil y actúan como líderes también</a:t>
            </a:r>
            <a:endParaRPr lang="es-ES_tradnl"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Autofit/>
          </a:bodyPr>
          <a:lstStyle/>
          <a:p>
            <a:pPr fontAlgn="auto">
              <a:spcAft>
                <a:spcPts val="0"/>
              </a:spcAft>
              <a:defRPr/>
            </a:pPr>
            <a:r>
              <a:rPr lang="en-US" dirty="0"/>
              <a:t>Primer </a:t>
            </a:r>
            <a:r>
              <a:rPr lang="es-ES_tradnl" dirty="0"/>
              <a:t>Diácono Requisitos </a:t>
            </a:r>
            <a:r>
              <a:rPr lang="en-US" dirty="0"/>
              <a:t>cont.</a:t>
            </a:r>
          </a:p>
        </p:txBody>
      </p:sp>
      <p:sp>
        <p:nvSpPr>
          <p:cNvPr id="3" name="Content Placeholder 2"/>
          <p:cNvSpPr>
            <a:spLocks noGrp="1"/>
          </p:cNvSpPr>
          <p:nvPr>
            <p:ph idx="1"/>
          </p:nvPr>
        </p:nvSpPr>
        <p:spPr>
          <a:xfrm>
            <a:off x="914400" y="1096962"/>
            <a:ext cx="7848600" cy="5227638"/>
          </a:xfrm>
        </p:spPr>
        <p:txBody>
          <a:bodyPr>
            <a:normAutofit lnSpcReduction="10000"/>
          </a:bodyPr>
          <a:lstStyle/>
          <a:p>
            <a:r>
              <a:rPr lang="es-ES" dirty="0"/>
              <a:t>Usted es responsable por los Candidatos, en todos los Grados </a:t>
            </a:r>
          </a:p>
          <a:p>
            <a:r>
              <a:rPr lang="es-ES" dirty="0"/>
              <a:t>Aunque alguien pueda sustituirlo durante el Grado, eso no significa que Ud. no sigue siendo responsable  </a:t>
            </a:r>
          </a:p>
          <a:p>
            <a:pPr lvl="1"/>
            <a:r>
              <a:rPr lang="es-ES" sz="2800" dirty="0"/>
              <a:t>Salude a cada uno de los Candidatos con una bienvenida cálida para que se sientan a gusto.  </a:t>
            </a:r>
          </a:p>
          <a:p>
            <a:pPr lvl="1"/>
            <a:r>
              <a:rPr lang="es-ES" sz="2800" dirty="0"/>
              <a:t>Presente al VM y Hermanos especialmente a los Aprendices, ya que esta es su primera vez en Logia.</a:t>
            </a:r>
            <a:endParaRPr lang="es-ES_tradnl" sz="28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990600"/>
          </a:xfrm>
        </p:spPr>
        <p:txBody>
          <a:bodyPr>
            <a:noAutofit/>
          </a:bodyPr>
          <a:lstStyle/>
          <a:p>
            <a:pPr fontAlgn="auto">
              <a:spcAft>
                <a:spcPts val="0"/>
              </a:spcAft>
              <a:defRPr/>
            </a:pPr>
            <a:r>
              <a:rPr lang="en-US" dirty="0"/>
              <a:t>Primer </a:t>
            </a:r>
            <a:r>
              <a:rPr lang="es-ES_tradnl" dirty="0"/>
              <a:t>Diácono Requisitos </a:t>
            </a:r>
            <a:r>
              <a:rPr lang="en-US" dirty="0"/>
              <a:t>cont.</a:t>
            </a:r>
          </a:p>
        </p:txBody>
      </p:sp>
      <p:sp>
        <p:nvSpPr>
          <p:cNvPr id="3" name="Content Placeholder 2"/>
          <p:cNvSpPr>
            <a:spLocks noGrp="1"/>
          </p:cNvSpPr>
          <p:nvPr>
            <p:ph idx="1"/>
          </p:nvPr>
        </p:nvSpPr>
        <p:spPr>
          <a:xfrm>
            <a:off x="685800" y="990600"/>
            <a:ext cx="7924800" cy="5410200"/>
          </a:xfrm>
        </p:spPr>
        <p:txBody>
          <a:bodyPr>
            <a:normAutofit/>
          </a:bodyPr>
          <a:lstStyle/>
          <a:p>
            <a:r>
              <a:rPr lang="es-ES" dirty="0"/>
              <a:t>Después de cualquier Grado, acompañe a los Candidatos al comedor  para asegurarse que estén relajados y confiados, pregúntele si tienen alguna pregunta, ayúdelo a entender.</a:t>
            </a:r>
            <a:endParaRPr lang="en-US" dirty="0"/>
          </a:p>
          <a:p>
            <a:pPr fontAlgn="auto">
              <a:spcAft>
                <a:spcPts val="0"/>
              </a:spcAft>
              <a:defRPr/>
            </a:pPr>
            <a:r>
              <a:rPr lang="es-ES" dirty="0"/>
              <a:t>Asegúrese de que conozcan al Instructor del Catecismo, que va a pasar, y claramente comunícale lo que se espera de ellos.</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534400" cy="1524000"/>
          </a:xfrm>
        </p:spPr>
        <p:txBody>
          <a:bodyPr/>
          <a:lstStyle/>
          <a:p>
            <a:pPr fontAlgn="auto">
              <a:spcAft>
                <a:spcPts val="0"/>
              </a:spcAft>
              <a:defRPr/>
            </a:pPr>
            <a:r>
              <a:rPr lang="es-ES_tradnl" dirty="0"/>
              <a:t>Deberes del Secretario</a:t>
            </a:r>
          </a:p>
        </p:txBody>
      </p:sp>
      <p:sp>
        <p:nvSpPr>
          <p:cNvPr id="3" name="Content Placeholder 2"/>
          <p:cNvSpPr>
            <a:spLocks noGrp="1"/>
          </p:cNvSpPr>
          <p:nvPr>
            <p:ph idx="1"/>
          </p:nvPr>
        </p:nvSpPr>
        <p:spPr>
          <a:xfrm>
            <a:off x="685801" y="1447800"/>
            <a:ext cx="7696199" cy="4724400"/>
          </a:xfrm>
        </p:spPr>
        <p:txBody>
          <a:bodyPr>
            <a:normAutofit/>
          </a:bodyPr>
          <a:lstStyle/>
          <a:p>
            <a:r>
              <a:rPr lang="es-ES" dirty="0"/>
              <a:t>El constar todos los procedimientos de cada Tenida que sean adecuado para ser escrito bajo la dirección del VM, y que presente lo mismo a la Logia para su aprobación o corrección</a:t>
            </a:r>
          </a:p>
          <a:p>
            <a:pPr marL="137160" indent="0">
              <a:buNone/>
            </a:pPr>
            <a:endParaRPr lang="es-ES_tradnl" dirty="0"/>
          </a:p>
          <a:p>
            <a:r>
              <a:rPr lang="es-ES" dirty="0"/>
              <a:t>Recoger y recibir todo el dinero debido a la Logia y pagar al Tesorero y obtener un recibo por lo tanto</a:t>
            </a:r>
            <a:endParaRPr lang="es-ES_tradnl"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pPr fontAlgn="auto">
              <a:spcAft>
                <a:spcPts val="0"/>
              </a:spcAft>
              <a:defRPr/>
            </a:pPr>
            <a:r>
              <a:rPr lang="es-ES_tradnl" dirty="0"/>
              <a:t>Deberes del Secretario </a:t>
            </a:r>
            <a:r>
              <a:rPr lang="en-US" dirty="0"/>
              <a:t>cont.</a:t>
            </a:r>
          </a:p>
        </p:txBody>
      </p:sp>
      <p:sp>
        <p:nvSpPr>
          <p:cNvPr id="3" name="Content Placeholder 2"/>
          <p:cNvSpPr>
            <a:spLocks noGrp="1"/>
          </p:cNvSpPr>
          <p:nvPr>
            <p:ph idx="1"/>
          </p:nvPr>
        </p:nvSpPr>
        <p:spPr>
          <a:xfrm>
            <a:off x="609600" y="1066800"/>
            <a:ext cx="8229600" cy="5410200"/>
          </a:xfrm>
        </p:spPr>
        <p:txBody>
          <a:bodyPr>
            <a:normAutofit lnSpcReduction="10000"/>
          </a:bodyPr>
          <a:lstStyle/>
          <a:p>
            <a:r>
              <a:rPr lang="es-ES" dirty="0"/>
              <a:t>Servir al Taller y trabajar en conjunto con el VM, pero no sin su conocimiento</a:t>
            </a:r>
            <a:endParaRPr lang="es-ES_tradnl" dirty="0"/>
          </a:p>
          <a:p>
            <a:r>
              <a:rPr lang="es-ES" dirty="0"/>
              <a:t>Mantener el Sello de la Logia y colocar el mismo, atestiguando todos los documentos emitidos bajo su autoridad o en obediencia a todos los requerimientos de la Constitución y los Estatutos de la Gran Logia </a:t>
            </a:r>
            <a:endParaRPr lang="es-ES_tradnl" dirty="0"/>
          </a:p>
          <a:p>
            <a:r>
              <a:rPr lang="es-ES" dirty="0"/>
              <a:t>Leer toda la correspondencia de la GL al Taller y presentar otras informaciones </a:t>
            </a:r>
            <a:r>
              <a:rPr lang="es-ES_tradnl" dirty="0"/>
              <a:t>pertinentes</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075267"/>
          </a:xfrm>
        </p:spPr>
        <p:txBody>
          <a:bodyPr/>
          <a:lstStyle/>
          <a:p>
            <a:pPr fontAlgn="auto">
              <a:spcAft>
                <a:spcPts val="0"/>
              </a:spcAft>
              <a:defRPr/>
            </a:pPr>
            <a:r>
              <a:rPr lang="es-ES_tradnl" dirty="0"/>
              <a:t>Deberes del Secretario </a:t>
            </a:r>
            <a:r>
              <a:rPr lang="en-US" dirty="0"/>
              <a:t>cont.</a:t>
            </a:r>
          </a:p>
        </p:txBody>
      </p:sp>
      <p:sp>
        <p:nvSpPr>
          <p:cNvPr id="3" name="Content Placeholder 2"/>
          <p:cNvSpPr>
            <a:spLocks noGrp="1"/>
          </p:cNvSpPr>
          <p:nvPr>
            <p:ph idx="1"/>
          </p:nvPr>
        </p:nvSpPr>
        <p:spPr>
          <a:xfrm>
            <a:off x="914400" y="1371600"/>
            <a:ext cx="7848600" cy="5029200"/>
          </a:xfrm>
        </p:spPr>
        <p:txBody>
          <a:bodyPr>
            <a:normAutofit fontScale="92500"/>
          </a:bodyPr>
          <a:lstStyle/>
          <a:p>
            <a:r>
              <a:rPr lang="es-ES" dirty="0"/>
              <a:t>Transmitir al Gran Secretario, inmediatamente después de cada elección de la Logia un certificado de la mismo</a:t>
            </a:r>
            <a:endParaRPr lang="es-ES_tradnl" dirty="0"/>
          </a:p>
          <a:p>
            <a:r>
              <a:rPr lang="es-ES" dirty="0"/>
              <a:t>Transmitir al Gran Secretario, informes trimestrales y anuales, según las indicaciones</a:t>
            </a:r>
            <a:endParaRPr lang="es-ES_tradnl" dirty="0"/>
          </a:p>
          <a:p>
            <a:r>
              <a:rPr lang="es-ES" dirty="0"/>
              <a:t>Informar al VM, en la primera Comunicación de Enero, los nombres de todos los Miembros que no han pagado sus cuotas</a:t>
            </a:r>
            <a:endParaRPr lang="es-ES_tradnl"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3446"/>
            <a:ext cx="8534400" cy="1219200"/>
          </a:xfrm>
        </p:spPr>
        <p:txBody>
          <a:bodyPr/>
          <a:lstStyle/>
          <a:p>
            <a:pPr fontAlgn="auto">
              <a:spcAft>
                <a:spcPts val="0"/>
              </a:spcAft>
              <a:defRPr/>
            </a:pPr>
            <a:r>
              <a:rPr lang="es-ES_tradnl" dirty="0"/>
              <a:t>Deberes del Secretario cont.</a:t>
            </a:r>
          </a:p>
        </p:txBody>
      </p:sp>
      <p:sp>
        <p:nvSpPr>
          <p:cNvPr id="3" name="Content Placeholder 2"/>
          <p:cNvSpPr>
            <a:spLocks noGrp="1"/>
          </p:cNvSpPr>
          <p:nvPr>
            <p:ph idx="1"/>
          </p:nvPr>
        </p:nvSpPr>
        <p:spPr>
          <a:xfrm>
            <a:off x="762000" y="1248508"/>
            <a:ext cx="7848599" cy="4876800"/>
          </a:xfrm>
        </p:spPr>
        <p:txBody>
          <a:bodyPr>
            <a:normAutofit fontScale="85000" lnSpcReduction="10000"/>
          </a:bodyPr>
          <a:lstStyle/>
          <a:p>
            <a:r>
              <a:rPr lang="es-ES_tradnl" dirty="0"/>
              <a:t>Asistir a todas las Tenidas de la Logia (Regular y Extraordinaria) y eventos sociales</a:t>
            </a:r>
          </a:p>
          <a:p>
            <a:endParaRPr lang="es-ES_tradnl" dirty="0"/>
          </a:p>
          <a:p>
            <a:r>
              <a:rPr lang="es-ES_tradnl" dirty="0"/>
              <a:t>Esta lista solamente toca la superficie de las funciones del Secretario </a:t>
            </a:r>
          </a:p>
          <a:p>
            <a:pPr fontAlgn="auto">
              <a:spcAft>
                <a:spcPts val="0"/>
              </a:spcAft>
              <a:defRPr/>
            </a:pPr>
            <a:endParaRPr lang="es-ES_tradnl" dirty="0"/>
          </a:p>
          <a:p>
            <a:pPr fontAlgn="auto">
              <a:spcAft>
                <a:spcPts val="0"/>
              </a:spcAft>
              <a:defRPr/>
            </a:pPr>
            <a:r>
              <a:rPr lang="es-ES_tradnl" dirty="0"/>
              <a:t>Esta es una breve lista de los deberes del Secretario para obtener más información vean el, Guía Administrativa de Secretaria (GL215)</a:t>
            </a:r>
          </a:p>
          <a:p>
            <a:pPr fontAlgn="auto">
              <a:spcAft>
                <a:spcPts val="0"/>
              </a:spcAft>
              <a:defRPr/>
            </a:pPr>
            <a:endParaRPr lang="es-ES_tradnl" dirty="0"/>
          </a:p>
          <a:p>
            <a:pPr fontAlgn="auto">
              <a:spcAft>
                <a:spcPts val="0"/>
              </a:spcAft>
              <a:defRPr/>
            </a:pPr>
            <a:r>
              <a:rPr lang="es-ES_tradnl" dirty="0"/>
              <a:t>Una herramienta invaluable para cualquier Hermano que se dirige al Oriente.</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s-ES_tradnl" dirty="0"/>
              <a:t>Tesorero - Deberes</a:t>
            </a:r>
          </a:p>
        </p:txBody>
      </p:sp>
      <p:sp>
        <p:nvSpPr>
          <p:cNvPr id="3" name="Content Placeholder 2"/>
          <p:cNvSpPr>
            <a:spLocks noGrp="1"/>
          </p:cNvSpPr>
          <p:nvPr>
            <p:ph idx="1"/>
          </p:nvPr>
        </p:nvSpPr>
        <p:spPr>
          <a:xfrm>
            <a:off x="762000" y="1447800"/>
            <a:ext cx="7924799" cy="4876800"/>
          </a:xfrm>
        </p:spPr>
        <p:txBody>
          <a:bodyPr>
            <a:normAutofit fontScale="92500" lnSpcReduction="10000"/>
          </a:bodyPr>
          <a:lstStyle/>
          <a:p>
            <a:r>
              <a:rPr lang="es-ES" dirty="0"/>
              <a:t>Recibir y mantener en forma segura los dineros o bienes de cualquier tipo</a:t>
            </a:r>
            <a:endParaRPr lang="es-ES_tradnl" dirty="0"/>
          </a:p>
          <a:p>
            <a:endParaRPr lang="es-ES_tradnl" dirty="0"/>
          </a:p>
          <a:p>
            <a:r>
              <a:rPr lang="es-ES" dirty="0"/>
              <a:t>Desembolsar o transferir dinero o bienes, por orden del VM con el consentimiento de la Logia, debidamente acreditado por una cédula </a:t>
            </a:r>
            <a:endParaRPr lang="es-ES_tradnl" dirty="0"/>
          </a:p>
          <a:p>
            <a:endParaRPr lang="es-ES_tradnl" dirty="0"/>
          </a:p>
          <a:p>
            <a:r>
              <a:rPr lang="es-ES" dirty="0"/>
              <a:t>Mantener un registro exacto y recontar todos los ingresos y desembolsos</a:t>
            </a:r>
            <a:endParaRPr lang="es-ES_tradnl"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s-ES_tradnl" dirty="0"/>
              <a:t>Tesorero – Deberes </a:t>
            </a:r>
            <a:r>
              <a:rPr lang="en-US" dirty="0"/>
              <a:t>cont.</a:t>
            </a:r>
          </a:p>
        </p:txBody>
      </p:sp>
      <p:sp>
        <p:nvSpPr>
          <p:cNvPr id="3" name="Content Placeholder 2"/>
          <p:cNvSpPr>
            <a:spLocks noGrp="1"/>
          </p:cNvSpPr>
          <p:nvPr>
            <p:ph idx="1"/>
          </p:nvPr>
        </p:nvSpPr>
        <p:spPr>
          <a:xfrm>
            <a:off x="762000" y="1752600"/>
            <a:ext cx="7848599" cy="3810000"/>
          </a:xfrm>
        </p:spPr>
        <p:txBody>
          <a:bodyPr>
            <a:normAutofit/>
          </a:bodyPr>
          <a:lstStyle/>
          <a:p>
            <a:r>
              <a:rPr lang="es-ES" dirty="0"/>
              <a:t>Presentar el estado de las finanzas de la </a:t>
            </a:r>
            <a:r>
              <a:rPr lang="es-ES_tradnl" dirty="0"/>
              <a:t>Logia</a:t>
            </a:r>
            <a:r>
              <a:rPr lang="es-ES" dirty="0"/>
              <a:t>, según sea requerido</a:t>
            </a:r>
            <a:endParaRPr lang="es-ES_tradnl" dirty="0"/>
          </a:p>
          <a:p>
            <a:pPr marL="0" indent="0" fontAlgn="auto">
              <a:spcAft>
                <a:spcPts val="0"/>
              </a:spcAft>
              <a:buNone/>
              <a:defRPr/>
            </a:pPr>
            <a:endParaRPr lang="en-US" dirty="0"/>
          </a:p>
          <a:p>
            <a:pPr>
              <a:spcAft>
                <a:spcPts val="0"/>
              </a:spcAft>
              <a:defRPr/>
            </a:pPr>
            <a:r>
              <a:rPr lang="es-ES_tradnl" dirty="0"/>
              <a:t>Esta es una breve lista de los deberes del Tesorero para obtener más información vea el Guía Administrativa de Secretaria (GL215)</a:t>
            </a:r>
          </a:p>
          <a:p>
            <a:pPr>
              <a:spcAft>
                <a:spcPts val="0"/>
              </a:spcAft>
              <a:defRPr/>
            </a:pPr>
            <a:endParaRPr lang="es-ES_tradnl"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438"/>
            <a:ext cx="8229600" cy="944562"/>
          </a:xfrm>
        </p:spPr>
        <p:txBody>
          <a:bodyPr>
            <a:noAutofit/>
          </a:bodyPr>
          <a:lstStyle/>
          <a:p>
            <a:pPr fontAlgn="auto">
              <a:spcAft>
                <a:spcPts val="0"/>
              </a:spcAft>
              <a:defRPr/>
            </a:pPr>
            <a:r>
              <a:rPr lang="es-ES_tradnl" dirty="0"/>
              <a:t>Segundo Vigilante Requisitos </a:t>
            </a:r>
          </a:p>
        </p:txBody>
      </p:sp>
      <p:sp>
        <p:nvSpPr>
          <p:cNvPr id="3" name="Content Placeholder 2"/>
          <p:cNvSpPr>
            <a:spLocks noGrp="1"/>
          </p:cNvSpPr>
          <p:nvPr>
            <p:ph idx="1"/>
          </p:nvPr>
        </p:nvSpPr>
        <p:spPr>
          <a:xfrm>
            <a:off x="609600" y="1143000"/>
            <a:ext cx="8229600" cy="4708525"/>
          </a:xfrm>
        </p:spPr>
        <p:txBody>
          <a:bodyPr>
            <a:normAutofit/>
          </a:bodyPr>
          <a:lstStyle/>
          <a:p>
            <a:pPr fontAlgn="auto">
              <a:spcAft>
                <a:spcPts val="0"/>
              </a:spcAft>
              <a:defRPr/>
            </a:pPr>
            <a:r>
              <a:rPr lang="es-ES_tradnl" dirty="0"/>
              <a:t>Debe haber terminado los exámenes MM I, II, III antes de la instalación según los requisitos de la Gran Logia. </a:t>
            </a:r>
          </a:p>
          <a:p>
            <a:pPr fontAlgn="auto">
              <a:spcAft>
                <a:spcPts val="0"/>
              </a:spcAft>
              <a:defRPr/>
            </a:pPr>
            <a:endParaRPr lang="es-ES_tradnl" dirty="0"/>
          </a:p>
          <a:p>
            <a:pPr fontAlgn="auto">
              <a:spcAft>
                <a:spcPts val="0"/>
              </a:spcAft>
              <a:defRPr/>
            </a:pPr>
            <a:r>
              <a:rPr lang="es-ES_tradnl" dirty="0"/>
              <a:t>Después del año 2020, el SV debe haber terminado el Curso de Entrenamiento del Liderazgo Masónico antes de la instalación.</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s-ES_tradnl" dirty="0"/>
              <a:t>Segundo Vigilante– Deberes</a:t>
            </a:r>
          </a:p>
        </p:txBody>
      </p:sp>
      <p:sp>
        <p:nvSpPr>
          <p:cNvPr id="3" name="Content Placeholder 2"/>
          <p:cNvSpPr>
            <a:spLocks noGrp="1"/>
          </p:cNvSpPr>
          <p:nvPr>
            <p:ph idx="1"/>
          </p:nvPr>
        </p:nvSpPr>
        <p:spPr>
          <a:xfrm>
            <a:off x="762001" y="1447800"/>
            <a:ext cx="7924799" cy="4495800"/>
          </a:xfrm>
        </p:spPr>
        <p:txBody>
          <a:bodyPr>
            <a:normAutofit/>
          </a:bodyPr>
          <a:lstStyle/>
          <a:p>
            <a:pPr>
              <a:spcAft>
                <a:spcPts val="0"/>
              </a:spcAft>
              <a:defRPr/>
            </a:pPr>
            <a:r>
              <a:rPr lang="es-ES_tradnl" dirty="0"/>
              <a:t>Asistir a la Alta Cámara o tener un representante designado, si no puede asistir</a:t>
            </a:r>
          </a:p>
          <a:p>
            <a:pPr>
              <a:spcAft>
                <a:spcPts val="0"/>
              </a:spcAft>
              <a:defRPr/>
            </a:pPr>
            <a:r>
              <a:rPr lang="es-ES_tradnl" dirty="0"/>
              <a:t> Hacerse cargo del los Obreros durante las horas de la merienda</a:t>
            </a:r>
          </a:p>
          <a:p>
            <a:pPr>
              <a:spcAft>
                <a:spcPts val="0"/>
              </a:spcAft>
              <a:defRPr/>
            </a:pPr>
            <a:r>
              <a:rPr lang="es-ES_tradnl" dirty="0"/>
              <a:t> Servir como Mentor del PD</a:t>
            </a:r>
          </a:p>
          <a:p>
            <a:r>
              <a:rPr lang="es-ES_tradnl" dirty="0"/>
              <a:t>Servir como </a:t>
            </a:r>
            <a:r>
              <a:rPr lang="es-ES_tradnl" u="sng" dirty="0"/>
              <a:t>Presidente</a:t>
            </a:r>
            <a:r>
              <a:rPr lang="es-ES_tradnl" dirty="0"/>
              <a:t> del Comité de Vigilancia de la Logia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0"/>
            <a:ext cx="8534400" cy="1456267"/>
          </a:xfrm>
        </p:spPr>
        <p:txBody>
          <a:bodyPr/>
          <a:lstStyle/>
          <a:p>
            <a:pPr fontAlgn="auto">
              <a:spcAft>
                <a:spcPts val="0"/>
              </a:spcAft>
              <a:defRPr/>
            </a:pPr>
            <a:r>
              <a:rPr lang="es-ES" sz="4000" dirty="0"/>
              <a:t>Administración vs. Liderazgo </a:t>
            </a:r>
            <a:endParaRPr lang="en-US" dirty="0"/>
          </a:p>
        </p:txBody>
      </p:sp>
      <p:sp>
        <p:nvSpPr>
          <p:cNvPr id="3" name="Content Placeholder 2"/>
          <p:cNvSpPr>
            <a:spLocks noGrp="1"/>
          </p:cNvSpPr>
          <p:nvPr>
            <p:ph idx="1"/>
          </p:nvPr>
        </p:nvSpPr>
        <p:spPr>
          <a:xfrm>
            <a:off x="685799" y="1828800"/>
            <a:ext cx="8153401" cy="4343400"/>
          </a:xfrm>
        </p:spPr>
        <p:txBody>
          <a:bodyPr>
            <a:normAutofit/>
          </a:bodyPr>
          <a:lstStyle/>
          <a:p>
            <a:pPr algn="just"/>
            <a:r>
              <a:rPr lang="es-ES" dirty="0"/>
              <a:t>Los administradores tienen subordinados </a:t>
            </a:r>
          </a:p>
          <a:p>
            <a:pPr algn="just"/>
            <a:r>
              <a:rPr lang="es-ES" dirty="0"/>
              <a:t>Los líderes tienen seguidores </a:t>
            </a:r>
          </a:p>
          <a:p>
            <a:pPr algn="just"/>
            <a:r>
              <a:rPr lang="es-ES" dirty="0"/>
              <a:t>Los administradores tratan con tareas </a:t>
            </a:r>
          </a:p>
          <a:p>
            <a:pPr algn="just"/>
            <a:r>
              <a:rPr lang="es-ES" dirty="0"/>
              <a:t>Los líderes tratan con personas </a:t>
            </a:r>
          </a:p>
          <a:p>
            <a:pPr algn="just"/>
            <a:r>
              <a:rPr lang="es-ES" dirty="0"/>
              <a:t>Esto es particularmente importante en las Logias Masónicas</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lstStyle/>
          <a:p>
            <a:pPr fontAlgn="auto">
              <a:spcAft>
                <a:spcPts val="0"/>
              </a:spcAft>
              <a:defRPr/>
            </a:pPr>
            <a:r>
              <a:rPr lang="es-ES_tradnl" dirty="0"/>
              <a:t>Segundo Vigilante– Deberes, </a:t>
            </a:r>
          </a:p>
        </p:txBody>
      </p:sp>
      <p:sp>
        <p:nvSpPr>
          <p:cNvPr id="3" name="Content Placeholder 2"/>
          <p:cNvSpPr>
            <a:spLocks noGrp="1"/>
          </p:cNvSpPr>
          <p:nvPr>
            <p:ph idx="1"/>
          </p:nvPr>
        </p:nvSpPr>
        <p:spPr>
          <a:xfrm>
            <a:off x="762000" y="990600"/>
            <a:ext cx="8001000" cy="5638800"/>
          </a:xfrm>
        </p:spPr>
        <p:txBody>
          <a:bodyPr>
            <a:normAutofit fontScale="92500" lnSpcReduction="20000"/>
          </a:bodyPr>
          <a:lstStyle/>
          <a:p>
            <a:pPr fontAlgn="auto">
              <a:spcAft>
                <a:spcPts val="0"/>
              </a:spcAft>
              <a:defRPr/>
            </a:pPr>
            <a:endParaRPr lang="es-ES_tradnl" sz="2800" dirty="0"/>
          </a:p>
          <a:p>
            <a:r>
              <a:rPr lang="es-ES_tradnl" sz="2800" dirty="0"/>
              <a:t>Servir como miembro del Comité de Finanzas de la Logia</a:t>
            </a:r>
          </a:p>
          <a:p>
            <a:pPr fontAlgn="auto">
              <a:spcAft>
                <a:spcPts val="0"/>
              </a:spcAft>
              <a:defRPr/>
            </a:pPr>
            <a:endParaRPr lang="es-ES_tradnl" sz="2800" dirty="0"/>
          </a:p>
          <a:p>
            <a:r>
              <a:rPr lang="es-ES_tradnl" sz="2800" dirty="0"/>
              <a:t>Servir como miembro del Comité de Caridad de la Logia </a:t>
            </a:r>
          </a:p>
          <a:p>
            <a:endParaRPr lang="es-ES_tradnl" sz="2800" dirty="0"/>
          </a:p>
          <a:p>
            <a:r>
              <a:rPr lang="es-ES_tradnl" sz="2800" dirty="0"/>
              <a:t>Servir como miembro del Comité de Auxilio Masónico de la Logia</a:t>
            </a:r>
          </a:p>
          <a:p>
            <a:pPr fontAlgn="auto">
              <a:spcAft>
                <a:spcPts val="0"/>
              </a:spcAft>
              <a:defRPr/>
            </a:pPr>
            <a:endParaRPr lang="es-ES_tradnl" sz="2800" dirty="0"/>
          </a:p>
          <a:p>
            <a:r>
              <a:rPr lang="es-ES_tradnl" sz="2800" dirty="0"/>
              <a:t>Servir como miembro del Comité de Propiedad de la Logia </a:t>
            </a:r>
          </a:p>
          <a:p>
            <a:pPr fontAlgn="auto">
              <a:spcAft>
                <a:spcPts val="0"/>
              </a:spcAft>
              <a:defRPr/>
            </a:pPr>
            <a:endParaRPr lang="es-ES_tradnl" sz="2800" dirty="0"/>
          </a:p>
          <a:p>
            <a:pPr marL="137160" indent="0" algn="ctr" fontAlgn="auto">
              <a:spcAft>
                <a:spcPts val="0"/>
              </a:spcAft>
              <a:buNone/>
              <a:defRPr/>
            </a:pPr>
            <a:r>
              <a:rPr lang="es-ES_tradnl" sz="5400" dirty="0"/>
              <a:t>¿ Por qué?</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8803"/>
            <a:ext cx="8229600" cy="914400"/>
          </a:xfrm>
        </p:spPr>
        <p:txBody>
          <a:bodyPr/>
          <a:lstStyle/>
          <a:p>
            <a:pPr fontAlgn="auto">
              <a:spcAft>
                <a:spcPts val="0"/>
              </a:spcAft>
              <a:defRPr/>
            </a:pPr>
            <a:r>
              <a:rPr lang="es-ES_tradnl" dirty="0"/>
              <a:t>Porque</a:t>
            </a:r>
          </a:p>
        </p:txBody>
      </p:sp>
      <p:sp>
        <p:nvSpPr>
          <p:cNvPr id="3" name="Content Placeholder 2"/>
          <p:cNvSpPr>
            <a:spLocks noGrp="1"/>
          </p:cNvSpPr>
          <p:nvPr>
            <p:ph idx="1"/>
          </p:nvPr>
        </p:nvSpPr>
        <p:spPr>
          <a:xfrm>
            <a:off x="381000" y="762000"/>
            <a:ext cx="8534400" cy="5791200"/>
          </a:xfrm>
        </p:spPr>
        <p:txBody>
          <a:bodyPr>
            <a:normAutofit lnSpcReduction="10000"/>
          </a:bodyPr>
          <a:lstStyle/>
          <a:p>
            <a:pPr fontAlgn="auto">
              <a:spcAft>
                <a:spcPts val="0"/>
              </a:spcAft>
              <a:defRPr/>
            </a:pPr>
            <a:r>
              <a:rPr lang="es-ES" sz="3000" dirty="0"/>
              <a:t>Se espera que conozca el funcionamiento de todos estos comités en caso de ser elegido al Occidente y Oriente. Si algo le sucediera al Venerable Maestro  y al Primer Vigilante que estén ausentes, se convierte en el deber del SV presidir. </a:t>
            </a:r>
          </a:p>
          <a:p>
            <a:pPr fontAlgn="auto">
              <a:spcAft>
                <a:spcPts val="0"/>
              </a:spcAft>
              <a:defRPr/>
            </a:pPr>
            <a:endParaRPr lang="es-ES" sz="3000" dirty="0"/>
          </a:p>
          <a:p>
            <a:pPr fontAlgn="auto">
              <a:spcAft>
                <a:spcPts val="0"/>
              </a:spcAft>
              <a:defRPr/>
            </a:pPr>
            <a:r>
              <a:rPr lang="es-ES" sz="3000" dirty="0"/>
              <a:t> Código Capítulo 20.13 </a:t>
            </a:r>
          </a:p>
          <a:p>
            <a:pPr fontAlgn="auto">
              <a:spcAft>
                <a:spcPts val="0"/>
              </a:spcAft>
              <a:defRPr/>
            </a:pPr>
            <a:endParaRPr lang="es-ES" sz="3000" dirty="0"/>
          </a:p>
          <a:p>
            <a:pPr fontAlgn="auto">
              <a:spcAft>
                <a:spcPts val="0"/>
              </a:spcAft>
              <a:defRPr/>
            </a:pPr>
            <a:r>
              <a:rPr lang="es-ES" sz="3000" dirty="0"/>
              <a:t>En caso de que la ausencia sea permanente, el Segundo Vigilante ascenderá al Oriente por el resto del término del Venerable Maestro. </a:t>
            </a:r>
          </a:p>
          <a:p>
            <a:pPr fontAlgn="auto">
              <a:spcAft>
                <a:spcPts val="0"/>
              </a:spcAft>
              <a:defRPr/>
            </a:pPr>
            <a:r>
              <a:rPr lang="es-ES" sz="3000" dirty="0"/>
              <a:t>Constitución Artículo X, Sec.11 </a:t>
            </a:r>
          </a:p>
          <a:p>
            <a:pPr fontAlgn="auto">
              <a:spcAft>
                <a:spcPts val="0"/>
              </a:spcAft>
              <a:defRPr/>
            </a:pPr>
            <a:endParaRPr lang="en-US" sz="2800" dirty="0"/>
          </a:p>
        </p:txBody>
      </p:sp>
    </p:spTree>
    <p:extLst>
      <p:ext uri="{BB962C8B-B14F-4D97-AF65-F5344CB8AC3E}">
        <p14:creationId xmlns:p14="http://schemas.microsoft.com/office/powerpoint/2010/main" val="221569801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
            <a:ext cx="8762999" cy="1295400"/>
          </a:xfrm>
        </p:spPr>
        <p:txBody>
          <a:bodyPr>
            <a:normAutofit/>
          </a:bodyPr>
          <a:lstStyle/>
          <a:p>
            <a:pPr fontAlgn="auto">
              <a:spcAft>
                <a:spcPts val="0"/>
              </a:spcAft>
              <a:defRPr/>
            </a:pPr>
            <a:r>
              <a:rPr lang="es-ES_tradnl" sz="3600" dirty="0"/>
              <a:t>Segundo Vigilante - Responsabilidades</a:t>
            </a:r>
          </a:p>
        </p:txBody>
      </p:sp>
      <p:sp>
        <p:nvSpPr>
          <p:cNvPr id="3" name="Content Placeholder 2"/>
          <p:cNvSpPr>
            <a:spLocks noGrp="1"/>
          </p:cNvSpPr>
          <p:nvPr>
            <p:ph idx="1"/>
          </p:nvPr>
        </p:nvSpPr>
        <p:spPr>
          <a:xfrm>
            <a:off x="533401" y="1295401"/>
            <a:ext cx="8153399" cy="5105399"/>
          </a:xfrm>
        </p:spPr>
        <p:txBody>
          <a:bodyPr>
            <a:normAutofit lnSpcReduction="10000"/>
          </a:bodyPr>
          <a:lstStyle/>
          <a:p>
            <a:r>
              <a:rPr lang="es-ES_tradnl" dirty="0"/>
              <a:t>Aprender el ritual del P.V.</a:t>
            </a:r>
          </a:p>
          <a:p>
            <a:r>
              <a:rPr lang="es-ES_tradnl" dirty="0"/>
              <a:t>Preparase  para presidir en un Grado de Compañero Masón </a:t>
            </a:r>
          </a:p>
          <a:p>
            <a:pPr>
              <a:spcAft>
                <a:spcPts val="0"/>
              </a:spcAft>
              <a:defRPr/>
            </a:pPr>
            <a:r>
              <a:rPr lang="es-ES_tradnl" dirty="0"/>
              <a:t>Obtener el Monitor Masónico de la Florida (Libro Azul), Código Masónico de la Florida (Libro Rojo Cifrado) y el Manual Combinado de Procedimientos del Trabajo del Piso y el Código de la Ley Masónica de la Florida</a:t>
            </a:r>
          </a:p>
          <a:p>
            <a:pPr fontAlgn="auto">
              <a:spcAft>
                <a:spcPts val="0"/>
              </a:spcAft>
              <a:defRPr/>
            </a:pPr>
            <a:r>
              <a:rPr lang="es-ES_tradnl" dirty="0"/>
              <a:t>Guía Administrativa de Secretaria (GL215)</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67379"/>
            <a:ext cx="8991600" cy="1456267"/>
          </a:xfrm>
        </p:spPr>
        <p:txBody>
          <a:bodyPr>
            <a:normAutofit/>
          </a:bodyPr>
          <a:lstStyle/>
          <a:p>
            <a:pPr fontAlgn="auto">
              <a:spcAft>
                <a:spcPts val="0"/>
              </a:spcAft>
              <a:defRPr/>
            </a:pPr>
            <a:r>
              <a:rPr lang="es-ES_tradnl" dirty="0"/>
              <a:t>Segundo Vigilante- Responsabilidades</a:t>
            </a:r>
          </a:p>
        </p:txBody>
      </p:sp>
      <p:sp>
        <p:nvSpPr>
          <p:cNvPr id="3" name="Content Placeholder 2"/>
          <p:cNvSpPr>
            <a:spLocks noGrp="1"/>
          </p:cNvSpPr>
          <p:nvPr>
            <p:ph idx="1"/>
          </p:nvPr>
        </p:nvSpPr>
        <p:spPr>
          <a:xfrm>
            <a:off x="762001" y="1600200"/>
            <a:ext cx="7772399" cy="4495800"/>
          </a:xfrm>
        </p:spPr>
        <p:txBody>
          <a:bodyPr>
            <a:normAutofit/>
          </a:bodyPr>
          <a:lstStyle/>
          <a:p>
            <a:r>
              <a:rPr lang="es-ES" dirty="0"/>
              <a:t>Asistir a la Visita Oficial del Gran Maestro </a:t>
            </a:r>
            <a:endParaRPr lang="es-ES_tradnl" dirty="0"/>
          </a:p>
          <a:p>
            <a:pPr fontAlgn="auto">
              <a:spcAft>
                <a:spcPts val="0"/>
              </a:spcAft>
              <a:defRPr/>
            </a:pPr>
            <a:endParaRPr lang="en-US" dirty="0"/>
          </a:p>
          <a:p>
            <a:r>
              <a:rPr lang="es-ES" dirty="0"/>
              <a:t>Preparar los artículos del  S.V.  para el boletín de la Logia </a:t>
            </a:r>
            <a:endParaRPr lang="es-ES_tradnl" dirty="0"/>
          </a:p>
        </p:txBody>
      </p:sp>
    </p:spTree>
    <p:extLst>
      <p:ext uri="{BB962C8B-B14F-4D97-AF65-F5344CB8AC3E}">
        <p14:creationId xmlns:p14="http://schemas.microsoft.com/office/powerpoint/2010/main" val="194350950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pPr fontAlgn="auto">
              <a:spcAft>
                <a:spcPts val="0"/>
              </a:spcAft>
              <a:defRPr/>
            </a:pPr>
            <a:r>
              <a:rPr lang="en-US" dirty="0"/>
              <a:t>Primer Vigilante </a:t>
            </a:r>
            <a:r>
              <a:rPr lang="es-ES_tradnl" dirty="0"/>
              <a:t>Requisitos</a:t>
            </a:r>
          </a:p>
        </p:txBody>
      </p:sp>
      <p:sp>
        <p:nvSpPr>
          <p:cNvPr id="3" name="Content Placeholder 2"/>
          <p:cNvSpPr>
            <a:spLocks noGrp="1"/>
          </p:cNvSpPr>
          <p:nvPr>
            <p:ph idx="1"/>
          </p:nvPr>
        </p:nvSpPr>
        <p:spPr>
          <a:xfrm>
            <a:off x="457200" y="1752600"/>
            <a:ext cx="8229600" cy="3946525"/>
          </a:xfrm>
        </p:spPr>
        <p:txBody>
          <a:bodyPr>
            <a:normAutofit/>
          </a:bodyPr>
          <a:lstStyle/>
          <a:p>
            <a:pPr fontAlgn="auto">
              <a:spcAft>
                <a:spcPts val="0"/>
              </a:spcAft>
              <a:defRPr/>
            </a:pPr>
            <a:endParaRPr lang="en-US" dirty="0"/>
          </a:p>
          <a:p>
            <a:pPr fontAlgn="auto">
              <a:spcAft>
                <a:spcPts val="0"/>
              </a:spcAft>
              <a:defRPr/>
            </a:pPr>
            <a:endParaRPr lang="en-US" dirty="0"/>
          </a:p>
          <a:p>
            <a:pPr>
              <a:spcAft>
                <a:spcPts val="0"/>
              </a:spcAft>
              <a:defRPr/>
            </a:pPr>
            <a:r>
              <a:rPr lang="es-ES_tradnl" sz="4000" dirty="0"/>
              <a:t>Debe haber terminado los exámenes MM I, II, III antes de la instalación según los requisitos de la Gran Logia. </a:t>
            </a:r>
          </a:p>
          <a:p>
            <a:pPr>
              <a:spcAft>
                <a:spcPts val="0"/>
              </a:spcAft>
              <a:defRPr/>
            </a:pPr>
            <a:endParaRPr lang="en-US" dirty="0"/>
          </a:p>
          <a:p>
            <a:pPr fontAlgn="auto">
              <a:spcAft>
                <a:spcPts val="0"/>
              </a:spcAft>
              <a:defRPr/>
            </a:pPr>
            <a:endParaRPr lang="en-US" dirty="0"/>
          </a:p>
          <a:p>
            <a:pPr fontAlgn="auto">
              <a:spcAft>
                <a:spcPts val="0"/>
              </a:spcAft>
              <a:defRPr/>
            </a:pPr>
            <a:endParaRPr lang="en-US" dirty="0"/>
          </a:p>
        </p:txBody>
      </p:sp>
    </p:spTree>
    <p:extLst>
      <p:ext uri="{BB962C8B-B14F-4D97-AF65-F5344CB8AC3E}">
        <p14:creationId xmlns:p14="http://schemas.microsoft.com/office/powerpoint/2010/main" val="315409657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534400" cy="715962"/>
          </a:xfrm>
        </p:spPr>
        <p:txBody>
          <a:bodyPr>
            <a:noAutofit/>
          </a:bodyPr>
          <a:lstStyle/>
          <a:p>
            <a:pPr fontAlgn="auto">
              <a:spcAft>
                <a:spcPts val="0"/>
              </a:spcAft>
              <a:defRPr/>
            </a:pPr>
            <a:r>
              <a:rPr lang="en-US" dirty="0"/>
              <a:t>Primer Vigilante - </a:t>
            </a:r>
            <a:r>
              <a:rPr lang="es-ES_tradnl" dirty="0"/>
              <a:t>Deberes</a:t>
            </a:r>
          </a:p>
        </p:txBody>
      </p:sp>
      <p:sp>
        <p:nvSpPr>
          <p:cNvPr id="3" name="Content Placeholder 2"/>
          <p:cNvSpPr>
            <a:spLocks noGrp="1"/>
          </p:cNvSpPr>
          <p:nvPr>
            <p:ph idx="1"/>
          </p:nvPr>
        </p:nvSpPr>
        <p:spPr>
          <a:xfrm>
            <a:off x="457200" y="1219200"/>
            <a:ext cx="8229600" cy="4937125"/>
          </a:xfrm>
        </p:spPr>
        <p:txBody>
          <a:bodyPr>
            <a:normAutofit lnSpcReduction="10000"/>
          </a:bodyPr>
          <a:lstStyle/>
          <a:p>
            <a:pPr>
              <a:spcAft>
                <a:spcPts val="0"/>
              </a:spcAft>
              <a:defRPr/>
            </a:pPr>
            <a:r>
              <a:rPr lang="es-ES" dirty="0"/>
              <a:t>Sustituir y ejercer todos los poderes del VM en su ausencia , por incapacidad o muerte, Ud. se convierte en el Venerable Maestro, "en ese momento", sin instalación. Sin embargo, no tiene derecho a recibir el Verdadero Grado de Pasado Maestro. </a:t>
            </a:r>
          </a:p>
          <a:p>
            <a:pPr>
              <a:spcAft>
                <a:spcPts val="0"/>
              </a:spcAft>
              <a:defRPr/>
            </a:pPr>
            <a:r>
              <a:rPr lang="es-ES" dirty="0"/>
              <a:t>Asistir a la Alta Cámara tener un representante designado, si no puede asistir </a:t>
            </a:r>
          </a:p>
          <a:p>
            <a:pPr>
              <a:spcAft>
                <a:spcPts val="0"/>
              </a:spcAft>
              <a:defRPr/>
            </a:pPr>
            <a:r>
              <a:rPr lang="es-ES" dirty="0"/>
              <a:t>Servir como mentor de la SV</a:t>
            </a:r>
            <a:endParaRPr lang="en-US" dirty="0"/>
          </a:p>
        </p:txBody>
      </p:sp>
    </p:spTree>
    <p:extLst>
      <p:ext uri="{BB962C8B-B14F-4D97-AF65-F5344CB8AC3E}">
        <p14:creationId xmlns:p14="http://schemas.microsoft.com/office/powerpoint/2010/main" val="263588008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075267"/>
          </a:xfrm>
        </p:spPr>
        <p:txBody>
          <a:bodyPr/>
          <a:lstStyle/>
          <a:p>
            <a:pPr fontAlgn="auto">
              <a:spcAft>
                <a:spcPts val="0"/>
              </a:spcAft>
              <a:defRPr/>
            </a:pPr>
            <a:r>
              <a:rPr lang="es-ES_tradnl" dirty="0"/>
              <a:t>Primer Vigilante– Deberes</a:t>
            </a:r>
          </a:p>
        </p:txBody>
      </p:sp>
      <p:sp>
        <p:nvSpPr>
          <p:cNvPr id="3" name="Content Placeholder 2"/>
          <p:cNvSpPr>
            <a:spLocks noGrp="1"/>
          </p:cNvSpPr>
          <p:nvPr>
            <p:ph idx="1"/>
          </p:nvPr>
        </p:nvSpPr>
        <p:spPr>
          <a:xfrm>
            <a:off x="304801" y="1447800"/>
            <a:ext cx="8381999" cy="4809067"/>
          </a:xfrm>
        </p:spPr>
        <p:txBody>
          <a:bodyPr>
            <a:normAutofit lnSpcReduction="10000"/>
          </a:bodyPr>
          <a:lstStyle/>
          <a:p>
            <a:r>
              <a:rPr lang="es-ES_tradnl" dirty="0"/>
              <a:t>Servir como Presidente del Comité de Finanzas de la Logia</a:t>
            </a:r>
          </a:p>
          <a:p>
            <a:r>
              <a:rPr lang="es-ES_tradnl" dirty="0"/>
              <a:t>Servir como miembro del Comité de Caridad de la Logia </a:t>
            </a:r>
          </a:p>
          <a:p>
            <a:r>
              <a:rPr lang="es-ES_tradnl" dirty="0"/>
              <a:t>Servir como miembro del Comité de Auxilio Masónico de la Logia</a:t>
            </a:r>
          </a:p>
          <a:p>
            <a:pPr fontAlgn="auto">
              <a:spcAft>
                <a:spcPts val="0"/>
              </a:spcAft>
              <a:defRPr/>
            </a:pPr>
            <a:r>
              <a:rPr lang="es-ES_tradnl" dirty="0"/>
              <a:t>Servir como miembro del Comité de Educación Masónica</a:t>
            </a:r>
          </a:p>
          <a:p>
            <a:pPr fontAlgn="auto">
              <a:spcAft>
                <a:spcPts val="0"/>
              </a:spcAft>
              <a:defRPr/>
            </a:pPr>
            <a:r>
              <a:rPr lang="es-ES_tradnl" dirty="0"/>
              <a:t>Servir como miembro de la Comité de Propiedad de la Logia </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915400" cy="1143000"/>
          </a:xfrm>
        </p:spPr>
        <p:txBody>
          <a:bodyPr>
            <a:noAutofit/>
          </a:bodyPr>
          <a:lstStyle/>
          <a:p>
            <a:pPr fontAlgn="auto">
              <a:spcAft>
                <a:spcPts val="0"/>
              </a:spcAft>
              <a:defRPr/>
            </a:pPr>
            <a:r>
              <a:rPr lang="es-ES_tradnl" sz="3600" dirty="0"/>
              <a:t>Primer Vigilante- Responsabilidades</a:t>
            </a:r>
          </a:p>
        </p:txBody>
      </p:sp>
      <p:sp>
        <p:nvSpPr>
          <p:cNvPr id="3" name="Content Placeholder 2"/>
          <p:cNvSpPr>
            <a:spLocks noGrp="1"/>
          </p:cNvSpPr>
          <p:nvPr>
            <p:ph idx="1"/>
          </p:nvPr>
        </p:nvSpPr>
        <p:spPr>
          <a:xfrm>
            <a:off x="457200" y="1371600"/>
            <a:ext cx="8229600" cy="5029200"/>
          </a:xfrm>
        </p:spPr>
        <p:txBody>
          <a:bodyPr>
            <a:normAutofit fontScale="92500"/>
          </a:bodyPr>
          <a:lstStyle/>
          <a:p>
            <a:r>
              <a:rPr lang="es-ES_tradnl" dirty="0"/>
              <a:t>Aprender el ritual del V.M.</a:t>
            </a:r>
          </a:p>
          <a:p>
            <a:r>
              <a:rPr lang="es-ES_tradnl" dirty="0"/>
              <a:t>Presidir durante un Grado Maestro Masón </a:t>
            </a:r>
          </a:p>
          <a:p>
            <a:pPr>
              <a:spcAft>
                <a:spcPts val="0"/>
              </a:spcAft>
              <a:defRPr/>
            </a:pPr>
            <a:r>
              <a:rPr lang="es-ES_tradnl" dirty="0"/>
              <a:t>Obtener el Monitor Masónico de la Florida (Libro Azul), Código Masónico de la Florida (Libro Rojo Cifrado) y el Manual Combinado de Procedimientos del Trabajo del Piso y el Código de la Ley Masónica de la Florida</a:t>
            </a:r>
          </a:p>
          <a:p>
            <a:pPr fontAlgn="auto">
              <a:spcAft>
                <a:spcPts val="0"/>
              </a:spcAft>
              <a:defRPr/>
            </a:pPr>
            <a:r>
              <a:rPr lang="es-ES_tradnl" dirty="0"/>
              <a:t>Guía Administrativa de Secretaria (GL215)</a:t>
            </a:r>
          </a:p>
          <a:p>
            <a:pPr fontAlgn="auto">
              <a:spcAft>
                <a:spcPts val="0"/>
              </a:spcAft>
              <a:defRPr/>
            </a:pPr>
            <a:r>
              <a:rPr lang="es-ES_tradnl" dirty="0"/>
              <a:t>Obtener el Cuaderno de Programa del VM (GL218)</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201"/>
            <a:ext cx="8991600" cy="1295400"/>
          </a:xfrm>
        </p:spPr>
        <p:txBody>
          <a:bodyPr>
            <a:normAutofit fontScale="90000"/>
          </a:bodyPr>
          <a:lstStyle/>
          <a:p>
            <a:pPr fontAlgn="auto">
              <a:spcAft>
                <a:spcPts val="0"/>
              </a:spcAft>
              <a:defRPr/>
            </a:pPr>
            <a:r>
              <a:rPr lang="en-US" dirty="0"/>
              <a:t>Primer Vigilante– </a:t>
            </a:r>
            <a:r>
              <a:rPr lang="es-ES_tradnl" dirty="0"/>
              <a:t>Responsabilidades</a:t>
            </a:r>
          </a:p>
        </p:txBody>
      </p:sp>
      <p:sp>
        <p:nvSpPr>
          <p:cNvPr id="3" name="Content Placeholder 2"/>
          <p:cNvSpPr>
            <a:spLocks noGrp="1"/>
          </p:cNvSpPr>
          <p:nvPr>
            <p:ph idx="1"/>
          </p:nvPr>
        </p:nvSpPr>
        <p:spPr>
          <a:xfrm>
            <a:off x="685800" y="1346201"/>
            <a:ext cx="7772399" cy="5791200"/>
          </a:xfrm>
        </p:spPr>
        <p:txBody>
          <a:bodyPr>
            <a:normAutofit/>
          </a:bodyPr>
          <a:lstStyle/>
          <a:p>
            <a:pPr>
              <a:spcAft>
                <a:spcPts val="0"/>
              </a:spcAft>
              <a:defRPr/>
            </a:pPr>
            <a:r>
              <a:rPr lang="es-ES_tradnl" dirty="0"/>
              <a:t>Asistir a tantos Talleres de Instrucción del Distrito y Zona posible</a:t>
            </a:r>
          </a:p>
          <a:p>
            <a:pPr fontAlgn="auto">
              <a:spcAft>
                <a:spcPts val="0"/>
              </a:spcAft>
              <a:defRPr/>
            </a:pPr>
            <a:endParaRPr lang="es-ES_tradnl" dirty="0"/>
          </a:p>
          <a:p>
            <a:pPr fontAlgn="auto">
              <a:spcAft>
                <a:spcPts val="0"/>
              </a:spcAft>
              <a:defRPr/>
            </a:pPr>
            <a:r>
              <a:rPr lang="es-ES_tradnl" dirty="0"/>
              <a:t>Asistir a tantos Talleres de Educación Masónica del Distrito posible</a:t>
            </a:r>
          </a:p>
          <a:p>
            <a:pPr marL="0" indent="0" fontAlgn="auto">
              <a:spcAft>
                <a:spcPts val="0"/>
              </a:spcAft>
              <a:buNone/>
              <a:defRPr/>
            </a:pPr>
            <a:endParaRPr lang="es-ES_tradnl" dirty="0"/>
          </a:p>
          <a:p>
            <a:pPr fontAlgn="auto">
              <a:spcAft>
                <a:spcPts val="0"/>
              </a:spcAft>
              <a:defRPr/>
            </a:pPr>
            <a:r>
              <a:rPr lang="es-ES_tradnl" dirty="0"/>
              <a:t>Asistir a tantos Talleres de Entrenamiento del Liderazgo Masónico posible</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067800" cy="1143000"/>
          </a:xfrm>
        </p:spPr>
        <p:txBody>
          <a:bodyPr>
            <a:noAutofit/>
          </a:bodyPr>
          <a:lstStyle/>
          <a:p>
            <a:pPr fontAlgn="auto">
              <a:spcAft>
                <a:spcPts val="0"/>
              </a:spcAft>
              <a:defRPr/>
            </a:pPr>
            <a:r>
              <a:rPr lang="en-US" dirty="0"/>
              <a:t>Primer Vigilante– </a:t>
            </a:r>
            <a:r>
              <a:rPr lang="es-ES_tradnl" dirty="0"/>
              <a:t>Responsabilidades</a:t>
            </a:r>
          </a:p>
        </p:txBody>
      </p:sp>
      <p:sp>
        <p:nvSpPr>
          <p:cNvPr id="3" name="Content Placeholder 2"/>
          <p:cNvSpPr>
            <a:spLocks noGrp="1"/>
          </p:cNvSpPr>
          <p:nvPr>
            <p:ph idx="1"/>
          </p:nvPr>
        </p:nvSpPr>
        <p:spPr>
          <a:xfrm>
            <a:off x="685801" y="1600200"/>
            <a:ext cx="7924799" cy="4953000"/>
          </a:xfrm>
        </p:spPr>
        <p:txBody>
          <a:bodyPr>
            <a:normAutofit fontScale="92500"/>
          </a:bodyPr>
          <a:lstStyle/>
          <a:p>
            <a:r>
              <a:rPr lang="es-ES" dirty="0"/>
              <a:t>Asistir a la Visita Oficial del Gran Maestro </a:t>
            </a:r>
            <a:endParaRPr lang="en-US" dirty="0"/>
          </a:p>
          <a:p>
            <a:r>
              <a:rPr lang="es-ES" dirty="0"/>
              <a:t>Preparar los artículos del  P.V.  para el boletín Logia </a:t>
            </a:r>
            <a:endParaRPr lang="en-US" dirty="0"/>
          </a:p>
          <a:p>
            <a:pPr fontAlgn="auto">
              <a:spcAft>
                <a:spcPts val="0"/>
              </a:spcAft>
              <a:defRPr/>
            </a:pPr>
            <a:r>
              <a:rPr lang="es-ES" dirty="0"/>
              <a:t>El Primer Vigilante debe estar preparado para asumir las Obligaciones del Venerable Maestro en cualquier momento, por lo que debe pasar su tiempo aprendiendo sabiamente hacia ese objetivo, si lo hace, estará dos veces más preparado para su año.</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s-ES" dirty="0"/>
              <a:t>¿Debemos esforzarnos por estar? </a:t>
            </a:r>
            <a:endParaRPr lang="en-US" dirty="0"/>
          </a:p>
        </p:txBody>
      </p:sp>
      <p:pic>
        <p:nvPicPr>
          <p:cNvPr id="21506" name="Picture 2"/>
          <p:cNvPicPr>
            <a:picLocks noGrp="1" noChangeAspect="1" noChangeArrowheads="1"/>
          </p:cNvPicPr>
          <p:nvPr>
            <p:ph idx="1"/>
          </p:nvPr>
        </p:nvPicPr>
        <p:blipFill>
          <a:blip r:embed="rId2" cstate="print"/>
          <a:srcRect/>
          <a:stretch>
            <a:fillRect/>
          </a:stretch>
        </p:blipFill>
        <p:spPr>
          <a:xfrm>
            <a:off x="685800" y="1697038"/>
            <a:ext cx="7776335" cy="4517136"/>
          </a:xfrm>
        </p:spPr>
      </p:pic>
      <p:sp>
        <p:nvSpPr>
          <p:cNvPr id="4" name="Text Box 1">
            <a:extLst>
              <a:ext uri="{FF2B5EF4-FFF2-40B4-BE49-F238E27FC236}">
                <a16:creationId xmlns:a16="http://schemas.microsoft.com/office/drawing/2014/main" id="{C63A81B9-96BD-BA4F-80D5-8D7A3F2525DC}"/>
              </a:ext>
            </a:extLst>
          </p:cNvPr>
          <p:cNvSpPr txBox="1"/>
          <p:nvPr/>
        </p:nvSpPr>
        <p:spPr>
          <a:xfrm>
            <a:off x="990600" y="3565129"/>
            <a:ext cx="2903226" cy="778668"/>
          </a:xfrm>
          <a:prstGeom prst="rect">
            <a:avLst/>
          </a:prstGeom>
          <a:solidFill>
            <a:schemeClr val="accen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s-ES_tradnl" sz="2800" dirty="0">
                <a:solidFill>
                  <a:schemeClr val="bg1"/>
                </a:solidFill>
                <a:effectLst/>
                <a:ea typeface="Calibri"/>
                <a:cs typeface="Times New Roman"/>
              </a:rPr>
              <a:t>ADMINISTRACIÓN </a:t>
            </a:r>
            <a:endParaRPr lang="es-ES_tradnl" sz="2400" dirty="0">
              <a:solidFill>
                <a:schemeClr val="bg1"/>
              </a:solidFill>
              <a:effectLst/>
              <a:ea typeface="Calibri"/>
              <a:cs typeface="Times New Roman"/>
            </a:endParaRPr>
          </a:p>
        </p:txBody>
      </p:sp>
      <p:sp>
        <p:nvSpPr>
          <p:cNvPr id="5" name="Rectangle 4">
            <a:extLst>
              <a:ext uri="{FF2B5EF4-FFF2-40B4-BE49-F238E27FC236}">
                <a16:creationId xmlns:a16="http://schemas.microsoft.com/office/drawing/2014/main" id="{9C723A54-21A4-1447-8DD4-5ABC9C8A769B}"/>
              </a:ext>
            </a:extLst>
          </p:cNvPr>
          <p:cNvSpPr/>
          <p:nvPr/>
        </p:nvSpPr>
        <p:spPr>
          <a:xfrm>
            <a:off x="5250176" y="3691728"/>
            <a:ext cx="2446024" cy="523220"/>
          </a:xfrm>
          <a:prstGeom prst="rect">
            <a:avLst/>
          </a:prstGeom>
          <a:solidFill>
            <a:srgbClr val="FF9900"/>
          </a:solidFill>
        </p:spPr>
        <p:txBody>
          <a:bodyPr wrap="square">
            <a:spAutoFit/>
          </a:bodyPr>
          <a:lstStyle/>
          <a:p>
            <a:pPr algn="ctr"/>
            <a:r>
              <a:rPr lang="es-ES_tradnl" sz="2800" dirty="0"/>
              <a:t>LIDERAZGO </a:t>
            </a:r>
            <a:endParaRPr lang="es-ES_tradnl" sz="2400"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067800" cy="944562"/>
          </a:xfrm>
        </p:spPr>
        <p:txBody>
          <a:bodyPr>
            <a:noAutofit/>
          </a:bodyPr>
          <a:lstStyle/>
          <a:p>
            <a:pPr fontAlgn="auto">
              <a:spcAft>
                <a:spcPts val="0"/>
              </a:spcAft>
              <a:defRPr/>
            </a:pPr>
            <a:r>
              <a:rPr lang="es-ES_tradnl" dirty="0"/>
              <a:t>Venerable Maestro Requisitos</a:t>
            </a:r>
          </a:p>
        </p:txBody>
      </p:sp>
      <p:sp>
        <p:nvSpPr>
          <p:cNvPr id="3" name="Content Placeholder 2"/>
          <p:cNvSpPr>
            <a:spLocks noGrp="1"/>
          </p:cNvSpPr>
          <p:nvPr>
            <p:ph idx="1"/>
          </p:nvPr>
        </p:nvSpPr>
        <p:spPr>
          <a:xfrm>
            <a:off x="685800" y="1173162"/>
            <a:ext cx="8229600" cy="4419600"/>
          </a:xfrm>
        </p:spPr>
        <p:txBody>
          <a:bodyPr>
            <a:normAutofit/>
          </a:bodyPr>
          <a:lstStyle/>
          <a:p>
            <a:pPr fontAlgn="auto">
              <a:spcAft>
                <a:spcPts val="0"/>
              </a:spcAft>
              <a:defRPr/>
            </a:pPr>
            <a:endParaRPr lang="es-ES_tradnl" dirty="0"/>
          </a:p>
          <a:p>
            <a:pPr>
              <a:spcAft>
                <a:spcPts val="0"/>
              </a:spcAft>
              <a:defRPr/>
            </a:pPr>
            <a:r>
              <a:rPr lang="es-ES_tradnl" sz="4000" dirty="0"/>
              <a:t>Debe haber terminado los exámenes MM I, II, III antes de la instalación según los requisitos de la Gran Logia. </a:t>
            </a:r>
          </a:p>
          <a:p>
            <a:pPr fontAlgn="auto">
              <a:spcAft>
                <a:spcPts val="0"/>
              </a:spcAft>
              <a:defRPr/>
            </a:pPr>
            <a:endParaRPr lang="es-ES_tradnl" dirty="0"/>
          </a:p>
          <a:p>
            <a:pPr fontAlgn="auto">
              <a:spcAft>
                <a:spcPts val="0"/>
              </a:spcAft>
              <a:defRPr/>
            </a:pPr>
            <a:endParaRPr lang="es-ES_tradnl" dirty="0"/>
          </a:p>
        </p:txBody>
      </p:sp>
    </p:spTree>
    <p:extLst>
      <p:ext uri="{BB962C8B-B14F-4D97-AF65-F5344CB8AC3E}">
        <p14:creationId xmlns:p14="http://schemas.microsoft.com/office/powerpoint/2010/main" val="108813329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1219200"/>
          </a:xfrm>
        </p:spPr>
        <p:txBody>
          <a:bodyPr>
            <a:noAutofit/>
          </a:bodyPr>
          <a:lstStyle/>
          <a:p>
            <a:pPr fontAlgn="auto">
              <a:spcAft>
                <a:spcPts val="0"/>
              </a:spcAft>
              <a:defRPr/>
            </a:pPr>
            <a:r>
              <a:rPr lang="en-US" dirty="0"/>
              <a:t>Venerable Maestro</a:t>
            </a:r>
            <a:br>
              <a:rPr lang="en-US" dirty="0"/>
            </a:br>
            <a:r>
              <a:rPr lang="es-ES_tradnl" dirty="0"/>
              <a:t>Deberes y Responsabilidades</a:t>
            </a:r>
          </a:p>
        </p:txBody>
      </p:sp>
      <p:sp>
        <p:nvSpPr>
          <p:cNvPr id="3" name="Content Placeholder 2"/>
          <p:cNvSpPr>
            <a:spLocks noGrp="1"/>
          </p:cNvSpPr>
          <p:nvPr>
            <p:ph idx="1"/>
          </p:nvPr>
        </p:nvSpPr>
        <p:spPr>
          <a:xfrm>
            <a:off x="533400" y="1371600"/>
            <a:ext cx="8229600" cy="5486400"/>
          </a:xfrm>
        </p:spPr>
        <p:txBody>
          <a:bodyPr>
            <a:normAutofit/>
          </a:bodyPr>
          <a:lstStyle/>
          <a:p>
            <a:pPr>
              <a:spcAft>
                <a:spcPts val="0"/>
              </a:spcAft>
              <a:defRPr/>
            </a:pPr>
            <a:r>
              <a:rPr lang="es-ES" sz="2800" dirty="0"/>
              <a:t>El VM debe ser obedecido en cada legítima orden oficial  </a:t>
            </a:r>
          </a:p>
          <a:p>
            <a:r>
              <a:rPr lang="es-ES" sz="2800" dirty="0"/>
              <a:t>El VM es limitado en esta autoridad oficial, solamente por: </a:t>
            </a:r>
          </a:p>
          <a:p>
            <a:pPr lvl="1">
              <a:spcAft>
                <a:spcPts val="0"/>
              </a:spcAft>
              <a:defRPr/>
            </a:pPr>
            <a:r>
              <a:rPr lang="es-ES" sz="2400" dirty="0"/>
              <a:t>El juramento y cargos de su Instalación; estos deben ser leídos a menudo por cualquier Hermano que espera presidir en el Oriente.</a:t>
            </a:r>
          </a:p>
          <a:p>
            <a:pPr lvl="1"/>
            <a:r>
              <a:rPr lang="es-ES" sz="2400" dirty="0"/>
              <a:t>La Constitución;</a:t>
            </a:r>
          </a:p>
          <a:p>
            <a:pPr lvl="1"/>
            <a:r>
              <a:rPr lang="es-ES" sz="2400" dirty="0"/>
              <a:t>Resoluciones y Edictos de la Gran Logia;</a:t>
            </a:r>
          </a:p>
          <a:p>
            <a:pPr lvl="1"/>
            <a:r>
              <a:rPr lang="es-ES" sz="2400" dirty="0"/>
              <a:t>Reglas y Regulaciones de su Logia, y</a:t>
            </a:r>
          </a:p>
          <a:p>
            <a:pPr lvl="1"/>
            <a:r>
              <a:rPr lang="es-ES" sz="2400" dirty="0"/>
              <a:t>Los Antiguos y Establecidos Usos y Costumbres de la Fraternidad </a:t>
            </a:r>
            <a:endParaRPr lang="es-ES_tradnl" sz="2400"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1"/>
            <a:ext cx="8534400" cy="1371600"/>
          </a:xfrm>
        </p:spPr>
        <p:txBody>
          <a:bodyPr>
            <a:normAutofit fontScale="90000"/>
          </a:bodyPr>
          <a:lstStyle/>
          <a:p>
            <a:pPr fontAlgn="auto">
              <a:spcAft>
                <a:spcPts val="0"/>
              </a:spcAft>
              <a:defRPr/>
            </a:pPr>
            <a:r>
              <a:rPr lang="en-US" dirty="0"/>
              <a:t>Venerable Maestro</a:t>
            </a:r>
            <a:br>
              <a:rPr lang="en-US" dirty="0"/>
            </a:br>
            <a:r>
              <a:rPr lang="es-ES_tradnl" dirty="0"/>
              <a:t>Deberes</a:t>
            </a:r>
            <a:r>
              <a:rPr lang="en-US" dirty="0"/>
              <a:t> y </a:t>
            </a:r>
            <a:r>
              <a:rPr lang="es-ES_tradnl" dirty="0"/>
              <a:t>Responsabilidades</a:t>
            </a:r>
          </a:p>
        </p:txBody>
      </p:sp>
      <p:sp>
        <p:nvSpPr>
          <p:cNvPr id="3" name="Content Placeholder 2"/>
          <p:cNvSpPr>
            <a:spLocks noGrp="1"/>
          </p:cNvSpPr>
          <p:nvPr>
            <p:ph idx="1"/>
          </p:nvPr>
        </p:nvSpPr>
        <p:spPr>
          <a:xfrm>
            <a:off x="533400" y="1447800"/>
            <a:ext cx="8534400" cy="4800600"/>
          </a:xfrm>
        </p:spPr>
        <p:txBody>
          <a:bodyPr>
            <a:normAutofit/>
          </a:bodyPr>
          <a:lstStyle/>
          <a:p>
            <a:r>
              <a:rPr lang="es-ES_tradnl" dirty="0"/>
              <a:t>La </a:t>
            </a:r>
            <a:r>
              <a:rPr lang="es-ES" dirty="0"/>
              <a:t>expresión "voluntad  y placer "del VM es la ley absoluta en su Logia; sin embargo, debe presidir con dignidad, cortesía y afabilidad </a:t>
            </a:r>
          </a:p>
          <a:p>
            <a:r>
              <a:rPr lang="es-ES" dirty="0"/>
              <a:t>El VM orienta y controla todo el trabajo y asuntos de la Logia</a:t>
            </a:r>
          </a:p>
          <a:p>
            <a:r>
              <a:rPr lang="es-ES" dirty="0"/>
              <a:t>El VM podrá aplazar la operación de cualquier asunto de la Logia cuando lo considere en el mejor interés </a:t>
            </a:r>
            <a:r>
              <a:rPr lang="en-US" dirty="0"/>
              <a:t>de la Logia.</a:t>
            </a:r>
            <a:endParaRPr lang="es-ES_tradnl"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1"/>
            <a:ext cx="8534400" cy="1219200"/>
          </a:xfrm>
        </p:spPr>
        <p:txBody>
          <a:bodyPr>
            <a:normAutofit fontScale="90000"/>
          </a:bodyPr>
          <a:lstStyle/>
          <a:p>
            <a:pPr fontAlgn="auto">
              <a:spcAft>
                <a:spcPts val="0"/>
              </a:spcAft>
              <a:defRPr/>
            </a:pPr>
            <a:r>
              <a:rPr lang="en-US" dirty="0"/>
              <a:t>Venerable Maestro</a:t>
            </a:r>
            <a:br>
              <a:rPr lang="en-US" dirty="0"/>
            </a:br>
            <a:r>
              <a:rPr lang="es-ES_tradnl" dirty="0"/>
              <a:t>Deberes y Responsabilidades</a:t>
            </a:r>
          </a:p>
        </p:txBody>
      </p:sp>
      <p:sp>
        <p:nvSpPr>
          <p:cNvPr id="3" name="Content Placeholder 2"/>
          <p:cNvSpPr>
            <a:spLocks noGrp="1"/>
          </p:cNvSpPr>
          <p:nvPr>
            <p:ph idx="1"/>
          </p:nvPr>
        </p:nvSpPr>
        <p:spPr>
          <a:xfrm>
            <a:off x="914401" y="1524000"/>
            <a:ext cx="7848599" cy="5037667"/>
          </a:xfrm>
        </p:spPr>
        <p:txBody>
          <a:bodyPr>
            <a:normAutofit lnSpcReduction="10000"/>
          </a:bodyPr>
          <a:lstStyle/>
          <a:p>
            <a:r>
              <a:rPr lang="es-ES" dirty="0"/>
              <a:t>Es el privilegio del VM el nombrar a todos los Oficiales Subordinados. Sin embargo, el P.V. tiene el derecho de nominar al S.D., pero el Venerable Maestro determina el nombramiento</a:t>
            </a:r>
          </a:p>
          <a:p>
            <a:r>
              <a:rPr lang="es-ES" dirty="0"/>
              <a:t>El VM nombra todos los comités, a menos que se especifique en los Estatutos Interiores de la Logia </a:t>
            </a:r>
          </a:p>
          <a:p>
            <a:r>
              <a:rPr lang="es-ES" dirty="0"/>
              <a:t>El VM es el juez de la suficiencia de avale  del Hermano visitante </a:t>
            </a:r>
            <a:endParaRPr lang="es-ES_tradnl"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n-US" dirty="0"/>
              <a:t>Venerable Maestro</a:t>
            </a:r>
            <a:br>
              <a:rPr lang="en-US" dirty="0"/>
            </a:br>
            <a:r>
              <a:rPr lang="es-ES_tradnl" dirty="0"/>
              <a:t>Deberes y Responsabilidades</a:t>
            </a:r>
          </a:p>
        </p:txBody>
      </p:sp>
      <p:sp>
        <p:nvSpPr>
          <p:cNvPr id="3" name="Content Placeholder 2"/>
          <p:cNvSpPr>
            <a:spLocks noGrp="1"/>
          </p:cNvSpPr>
          <p:nvPr>
            <p:ph idx="1"/>
          </p:nvPr>
        </p:nvSpPr>
        <p:spPr>
          <a:xfrm>
            <a:off x="533401" y="1532467"/>
            <a:ext cx="8381999" cy="4944533"/>
          </a:xfrm>
        </p:spPr>
        <p:txBody>
          <a:bodyPr>
            <a:normAutofit lnSpcReduction="10000"/>
          </a:bodyPr>
          <a:lstStyle/>
          <a:p>
            <a:r>
              <a:rPr lang="es-ES" dirty="0"/>
              <a:t>Obedecer, tanto en espíritu como en la letra, de los Antiguos Cargos a la que dio su consentimiento, cuando se instaló  </a:t>
            </a:r>
          </a:p>
          <a:p>
            <a:r>
              <a:rPr lang="es-ES" dirty="0"/>
              <a:t>Preservar la Carta Patente de la Logia con su constante atención y entregarla a su sucesor </a:t>
            </a:r>
          </a:p>
          <a:p>
            <a:r>
              <a:rPr lang="es-ES" dirty="0"/>
              <a:t>Abrir y presidir la Logia </a:t>
            </a:r>
          </a:p>
          <a:p>
            <a:r>
              <a:rPr lang="es-ES" dirty="0"/>
              <a:t>Poner el Taller a trabajar y darles la instrucción apropiada </a:t>
            </a:r>
            <a:endParaRPr lang="es-ES_tradnl" dirty="0"/>
          </a:p>
          <a:p>
            <a:pPr lvl="1"/>
            <a:r>
              <a:rPr lang="es-ES" sz="2800" dirty="0"/>
              <a:t>En todos los asuntos de interés Masónico</a:t>
            </a:r>
            <a:endParaRPr lang="es-ES_tradnl" sz="2800"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n-US" dirty="0"/>
              <a:t>Venerable Maestro</a:t>
            </a:r>
            <a:br>
              <a:rPr lang="en-US" dirty="0"/>
            </a:br>
            <a:r>
              <a:rPr lang="es-ES_tradnl" dirty="0"/>
              <a:t>Deberes y Responsabilidades</a:t>
            </a:r>
            <a:endParaRPr lang="en-US" dirty="0"/>
          </a:p>
        </p:txBody>
      </p:sp>
      <p:sp>
        <p:nvSpPr>
          <p:cNvPr id="3" name="Content Placeholder 2"/>
          <p:cNvSpPr>
            <a:spLocks noGrp="1"/>
          </p:cNvSpPr>
          <p:nvPr>
            <p:ph idx="1"/>
          </p:nvPr>
        </p:nvSpPr>
        <p:spPr>
          <a:xfrm>
            <a:off x="533401" y="1828800"/>
            <a:ext cx="8458199" cy="4343400"/>
          </a:xfrm>
        </p:spPr>
        <p:txBody>
          <a:bodyPr>
            <a:normAutofit lnSpcReduction="10000"/>
          </a:bodyPr>
          <a:lstStyle/>
          <a:p>
            <a:pPr fontAlgn="auto">
              <a:spcAft>
                <a:spcPts val="0"/>
              </a:spcAft>
              <a:defRPr/>
            </a:pPr>
            <a:r>
              <a:rPr lang="es-ES" dirty="0"/>
              <a:t>Asistir a la Alta Cámara y votar las recomendaciones de la Logia </a:t>
            </a:r>
          </a:p>
          <a:p>
            <a:pPr fontAlgn="auto">
              <a:spcAft>
                <a:spcPts val="0"/>
              </a:spcAft>
              <a:defRPr/>
            </a:pPr>
            <a:r>
              <a:rPr lang="es-ES" dirty="0"/>
              <a:t>Preparar una agenda para cada Tenida Regular </a:t>
            </a:r>
          </a:p>
          <a:p>
            <a:pPr fontAlgn="auto">
              <a:spcAft>
                <a:spcPts val="0"/>
              </a:spcAft>
              <a:defRPr/>
            </a:pPr>
            <a:r>
              <a:rPr lang="es-ES" dirty="0"/>
              <a:t>Ver que el Taller no carezca de instrucción y enseñanzas del ritual masónico, principios y filosofía </a:t>
            </a:r>
          </a:p>
          <a:p>
            <a:pPr fontAlgn="auto">
              <a:spcAft>
                <a:spcPts val="0"/>
              </a:spcAft>
              <a:defRPr/>
            </a:pPr>
            <a:r>
              <a:rPr lang="es-ES" dirty="0"/>
              <a:t>Velar por el bienestar de la Logia y la Masonería dentro de la comunidad.</a:t>
            </a:r>
          </a:p>
          <a:p>
            <a:pPr marL="0" indent="0" fontAlgn="auto">
              <a:spcAft>
                <a:spcPts val="0"/>
              </a:spcAft>
              <a:buNone/>
              <a:defRPr/>
            </a:pPr>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1"/>
            <a:ext cx="8534400" cy="1371600"/>
          </a:xfrm>
        </p:spPr>
        <p:txBody>
          <a:bodyPr>
            <a:normAutofit fontScale="90000"/>
          </a:bodyPr>
          <a:lstStyle/>
          <a:p>
            <a:pPr fontAlgn="auto">
              <a:spcAft>
                <a:spcPts val="0"/>
              </a:spcAft>
              <a:defRPr/>
            </a:pPr>
            <a:r>
              <a:rPr lang="en-US" dirty="0"/>
              <a:t>Venerable Maestro</a:t>
            </a:r>
            <a:br>
              <a:rPr lang="en-US" dirty="0"/>
            </a:br>
            <a:r>
              <a:rPr lang="es-ES_tradnl" dirty="0"/>
              <a:t>Deberes y Responsabilidades</a:t>
            </a:r>
            <a:endParaRPr lang="en-US" dirty="0"/>
          </a:p>
        </p:txBody>
      </p:sp>
      <p:sp>
        <p:nvSpPr>
          <p:cNvPr id="3" name="Content Placeholder 2"/>
          <p:cNvSpPr>
            <a:spLocks noGrp="1"/>
          </p:cNvSpPr>
          <p:nvPr>
            <p:ph idx="1"/>
          </p:nvPr>
        </p:nvSpPr>
        <p:spPr>
          <a:xfrm>
            <a:off x="609601" y="1371600"/>
            <a:ext cx="8153399" cy="5181600"/>
          </a:xfrm>
        </p:spPr>
        <p:txBody>
          <a:bodyPr>
            <a:normAutofit fontScale="92500"/>
          </a:bodyPr>
          <a:lstStyle/>
          <a:p>
            <a:r>
              <a:rPr lang="es-ES" dirty="0"/>
              <a:t>Nombrar todos los Comités Permanentes de la Logia:</a:t>
            </a:r>
          </a:p>
          <a:p>
            <a:r>
              <a:rPr lang="es-ES" dirty="0"/>
              <a:t>Finanzas</a:t>
            </a:r>
          </a:p>
          <a:p>
            <a:r>
              <a:rPr lang="es-ES" dirty="0"/>
              <a:t>Vigilancia</a:t>
            </a:r>
          </a:p>
          <a:p>
            <a:r>
              <a:rPr lang="es-ES" dirty="0"/>
              <a:t>Solicitudes</a:t>
            </a:r>
          </a:p>
          <a:p>
            <a:r>
              <a:rPr lang="es-ES" dirty="0"/>
              <a:t>Educación Masónica</a:t>
            </a:r>
            <a:r>
              <a:rPr lang="es-ES" dirty="0">
                <a:solidFill>
                  <a:srgbClr val="FF0000"/>
                </a:solidFill>
              </a:rPr>
              <a:t>	Subcomité de Mentores</a:t>
            </a:r>
          </a:p>
          <a:p>
            <a:r>
              <a:rPr lang="es-ES" dirty="0"/>
              <a:t>Auxilio Masónico (establecido por el Código)</a:t>
            </a:r>
          </a:p>
          <a:p>
            <a:r>
              <a:rPr lang="es-ES" dirty="0"/>
              <a:t>Caridad</a:t>
            </a:r>
            <a:endParaRPr lang="es-ES_tradnl" dirty="0"/>
          </a:p>
          <a:p>
            <a:r>
              <a:rPr lang="es-ES" dirty="0"/>
              <a:t>Propiedad de la Logia</a:t>
            </a:r>
            <a:endParaRPr lang="es-ES_tradnl"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534400" cy="990600"/>
          </a:xfrm>
        </p:spPr>
        <p:txBody>
          <a:bodyPr>
            <a:noAutofit/>
          </a:bodyPr>
          <a:lstStyle/>
          <a:p>
            <a:pPr fontAlgn="auto">
              <a:spcAft>
                <a:spcPts val="0"/>
              </a:spcAft>
              <a:defRPr/>
            </a:pPr>
            <a:r>
              <a:rPr lang="en-US" dirty="0"/>
              <a:t>Venerable Maestro </a:t>
            </a:r>
            <a:r>
              <a:rPr lang="es-ES_tradnl" dirty="0"/>
              <a:t>Prohibiciones</a:t>
            </a:r>
          </a:p>
        </p:txBody>
      </p:sp>
      <p:sp>
        <p:nvSpPr>
          <p:cNvPr id="3" name="Content Placeholder 2"/>
          <p:cNvSpPr>
            <a:spLocks noGrp="1"/>
          </p:cNvSpPr>
          <p:nvPr>
            <p:ph idx="1"/>
          </p:nvPr>
        </p:nvSpPr>
        <p:spPr>
          <a:xfrm>
            <a:off x="533400" y="1447800"/>
            <a:ext cx="8382000" cy="4953000"/>
          </a:xfrm>
        </p:spPr>
        <p:txBody>
          <a:bodyPr>
            <a:normAutofit fontScale="92500" lnSpcReduction="20000"/>
          </a:bodyPr>
          <a:lstStyle/>
          <a:p>
            <a:pPr fontAlgn="auto">
              <a:spcAft>
                <a:spcPts val="0"/>
              </a:spcAft>
              <a:defRPr/>
            </a:pPr>
            <a:r>
              <a:rPr lang="es-ES" dirty="0"/>
              <a:t>El V.M. y Vigilantes no venderá, transmitirá o hipotecará la propiedad de la Logia, excepto por acción de la Logia en una Tenida Regular, después de la debida notificación. </a:t>
            </a:r>
          </a:p>
          <a:p>
            <a:pPr fontAlgn="auto">
              <a:spcAft>
                <a:spcPts val="0"/>
              </a:spcAft>
              <a:defRPr/>
            </a:pPr>
            <a:endParaRPr lang="es-ES" dirty="0"/>
          </a:p>
          <a:p>
            <a:pPr fontAlgn="auto">
              <a:spcAft>
                <a:spcPts val="0"/>
              </a:spcAft>
              <a:defRPr/>
            </a:pPr>
            <a:r>
              <a:rPr lang="es-ES" dirty="0"/>
              <a:t>¿Por qué? </a:t>
            </a:r>
          </a:p>
          <a:p>
            <a:pPr fontAlgn="auto">
              <a:spcAft>
                <a:spcPts val="0"/>
              </a:spcAft>
              <a:defRPr/>
            </a:pPr>
            <a:endParaRPr lang="es-ES" dirty="0"/>
          </a:p>
          <a:p>
            <a:pPr fontAlgn="auto">
              <a:spcAft>
                <a:spcPts val="0"/>
              </a:spcAft>
              <a:defRPr/>
            </a:pPr>
            <a:r>
              <a:rPr lang="es-ES" dirty="0"/>
              <a:t>El VM no puede hacer que ciertos asuntos de la Logia se tramiten en una Tenida Extraordinaria</a:t>
            </a:r>
          </a:p>
          <a:p>
            <a:pPr fontAlgn="auto">
              <a:spcAft>
                <a:spcPts val="0"/>
              </a:spcAft>
              <a:defRPr/>
            </a:pPr>
            <a:endParaRPr lang="es-ES" dirty="0"/>
          </a:p>
          <a:p>
            <a:pPr fontAlgn="auto">
              <a:spcAft>
                <a:spcPts val="0"/>
              </a:spcAft>
              <a:defRPr/>
            </a:pPr>
            <a:r>
              <a:rPr lang="es-ES" dirty="0"/>
              <a:t>¿Qué asuntos?</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534400" cy="1219200"/>
          </a:xfrm>
        </p:spPr>
        <p:txBody>
          <a:bodyPr>
            <a:noAutofit/>
          </a:bodyPr>
          <a:lstStyle/>
          <a:p>
            <a:pPr fontAlgn="auto">
              <a:spcAft>
                <a:spcPts val="0"/>
              </a:spcAft>
              <a:defRPr/>
            </a:pPr>
            <a:r>
              <a:rPr lang="en-US" sz="4000" dirty="0"/>
              <a:t>Venerable Maestro </a:t>
            </a:r>
            <a:r>
              <a:rPr lang="es-ES_tradnl" sz="4000" dirty="0"/>
              <a:t>Prohibiciones</a:t>
            </a:r>
            <a:endParaRPr lang="en-US" sz="4000" dirty="0"/>
          </a:p>
        </p:txBody>
      </p:sp>
      <p:sp>
        <p:nvSpPr>
          <p:cNvPr id="3" name="Content Placeholder 2"/>
          <p:cNvSpPr>
            <a:spLocks noGrp="1"/>
          </p:cNvSpPr>
          <p:nvPr>
            <p:ph idx="1"/>
          </p:nvPr>
        </p:nvSpPr>
        <p:spPr>
          <a:xfrm>
            <a:off x="457200" y="1066800"/>
            <a:ext cx="8229600" cy="5257800"/>
          </a:xfrm>
        </p:spPr>
        <p:txBody>
          <a:bodyPr>
            <a:normAutofit fontScale="92500"/>
          </a:bodyPr>
          <a:lstStyle/>
          <a:p>
            <a:pPr fontAlgn="auto">
              <a:spcAft>
                <a:spcPts val="0"/>
              </a:spcAft>
              <a:defRPr/>
            </a:pPr>
            <a:r>
              <a:rPr lang="es-ES_tradnl" dirty="0"/>
              <a:t>El VM no puede llamar a una Tenida para un domingo, excepto para un funeral o para asistir al un Servicio Sacrosanto o para una caridad muy urgente.</a:t>
            </a:r>
          </a:p>
          <a:p>
            <a:pPr fontAlgn="auto">
              <a:spcAft>
                <a:spcPts val="0"/>
              </a:spcAft>
              <a:defRPr/>
            </a:pPr>
            <a:endParaRPr lang="es-ES_tradnl" dirty="0"/>
          </a:p>
          <a:p>
            <a:pPr fontAlgn="auto">
              <a:spcAft>
                <a:spcPts val="0"/>
              </a:spcAft>
              <a:defRPr/>
            </a:pPr>
            <a:r>
              <a:rPr lang="es-ES_tradnl" dirty="0"/>
              <a:t>El VM no puede poner a una Logia del trabajo a descanso para reunirse en una fecha futura.</a:t>
            </a:r>
          </a:p>
          <a:p>
            <a:pPr fontAlgn="auto">
              <a:spcAft>
                <a:spcPts val="0"/>
              </a:spcAft>
              <a:defRPr/>
            </a:pPr>
            <a:endParaRPr lang="es-ES_tradnl" dirty="0"/>
          </a:p>
          <a:p>
            <a:pPr fontAlgn="auto">
              <a:spcAft>
                <a:spcPts val="0"/>
              </a:spcAft>
              <a:defRPr/>
            </a:pPr>
            <a:r>
              <a:rPr lang="es-ES_tradnl" dirty="0"/>
              <a:t>El WM no tiene la autoridad para suspender a un Miembro por Falta de Pago. Esto es una acción de la Logia.</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1"/>
            <a:ext cx="8534400" cy="1295400"/>
          </a:xfrm>
        </p:spPr>
        <p:txBody>
          <a:bodyPr>
            <a:normAutofit fontScale="90000"/>
          </a:bodyPr>
          <a:lstStyle/>
          <a:p>
            <a:pPr fontAlgn="auto">
              <a:spcAft>
                <a:spcPts val="0"/>
              </a:spcAft>
              <a:defRPr/>
            </a:pPr>
            <a:r>
              <a:rPr lang="es-ES_tradnl" dirty="0"/>
              <a:t>Venerable Maestro Prohibiciones</a:t>
            </a:r>
          </a:p>
        </p:txBody>
      </p:sp>
      <p:sp>
        <p:nvSpPr>
          <p:cNvPr id="3" name="Content Placeholder 2"/>
          <p:cNvSpPr>
            <a:spLocks noGrp="1"/>
          </p:cNvSpPr>
          <p:nvPr>
            <p:ph idx="1"/>
          </p:nvPr>
        </p:nvSpPr>
        <p:spPr>
          <a:xfrm>
            <a:off x="1219201" y="1143000"/>
            <a:ext cx="6857999" cy="4343400"/>
          </a:xfrm>
        </p:spPr>
        <p:txBody>
          <a:bodyPr>
            <a:normAutofit/>
          </a:bodyPr>
          <a:lstStyle/>
          <a:p>
            <a:pPr fontAlgn="auto">
              <a:spcAft>
                <a:spcPts val="0"/>
              </a:spcAft>
              <a:defRPr/>
            </a:pPr>
            <a:r>
              <a:rPr lang="es-ES_tradnl" dirty="0"/>
              <a:t>Recuerde</a:t>
            </a:r>
          </a:p>
          <a:p>
            <a:pPr fontAlgn="auto">
              <a:spcAft>
                <a:spcPts val="0"/>
              </a:spcAft>
              <a:defRPr/>
            </a:pPr>
            <a:endParaRPr lang="es-ES_tradnl" dirty="0"/>
          </a:p>
          <a:p>
            <a:pPr lvl="1" fontAlgn="auto">
              <a:spcAft>
                <a:spcPts val="0"/>
              </a:spcAft>
              <a:defRPr/>
            </a:pPr>
            <a:r>
              <a:rPr lang="es-ES_tradnl" sz="3200" dirty="0"/>
              <a:t>Cualquier acción o decisión del VM puede ser revisada por la Gran Logia o el GM, cuando la Gran Logia está en receso.</a:t>
            </a:r>
            <a:endParaRPr lang="es-ES_tradnl" sz="3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s-ES" dirty="0"/>
              <a:t>¿Por qué Liderazgo Masónico</a:t>
            </a:r>
            <a:r>
              <a:rPr lang="en-US" dirty="0"/>
              <a:t>?</a:t>
            </a:r>
          </a:p>
        </p:txBody>
      </p:sp>
      <p:sp>
        <p:nvSpPr>
          <p:cNvPr id="3" name="Content Placeholder 2"/>
          <p:cNvSpPr>
            <a:spLocks noGrp="1"/>
          </p:cNvSpPr>
          <p:nvPr>
            <p:ph idx="1"/>
          </p:nvPr>
        </p:nvSpPr>
        <p:spPr>
          <a:xfrm>
            <a:off x="609600" y="1828800"/>
            <a:ext cx="7998618" cy="4191000"/>
          </a:xfrm>
        </p:spPr>
        <p:txBody>
          <a:bodyPr>
            <a:normAutofit fontScale="92500" lnSpcReduction="10000"/>
          </a:bodyPr>
          <a:lstStyle/>
          <a:p>
            <a:pPr fontAlgn="auto">
              <a:spcAft>
                <a:spcPts val="0"/>
              </a:spcAft>
              <a:defRPr/>
            </a:pPr>
            <a:r>
              <a:rPr lang="es-ES_tradnl" dirty="0"/>
              <a:t>En el pasado, hemos enfocado nuestros esfuerzos  en la Educación Masónica– </a:t>
            </a:r>
          </a:p>
          <a:p>
            <a:pPr fontAlgn="auto">
              <a:spcAft>
                <a:spcPts val="0"/>
              </a:spcAft>
              <a:defRPr/>
            </a:pPr>
            <a:endParaRPr lang="es-ES_tradnl" dirty="0"/>
          </a:p>
          <a:p>
            <a:pPr lvl="1">
              <a:spcAft>
                <a:spcPts val="0"/>
              </a:spcAft>
              <a:defRPr/>
            </a:pPr>
            <a:r>
              <a:rPr lang="es-ES_tradnl" dirty="0"/>
              <a:t>Lo que es muy parecido a la Administración Masónica</a:t>
            </a:r>
          </a:p>
          <a:p>
            <a:pPr fontAlgn="auto">
              <a:spcAft>
                <a:spcPts val="0"/>
              </a:spcAft>
              <a:defRPr/>
            </a:pPr>
            <a:endParaRPr lang="es-ES_tradnl" dirty="0"/>
          </a:p>
          <a:p>
            <a:pPr fontAlgn="auto">
              <a:spcAft>
                <a:spcPts val="0"/>
              </a:spcAft>
              <a:defRPr/>
            </a:pPr>
            <a:r>
              <a:rPr lang="es-ES_tradnl" dirty="0"/>
              <a:t>Para fortalecer nuestra institución y empezar a promulgar los cambios necesarios para mejorar nuestra institución</a:t>
            </a:r>
          </a:p>
          <a:p>
            <a:pPr fontAlgn="auto">
              <a:spcAft>
                <a:spcPts val="0"/>
              </a:spcAft>
              <a:defRPr/>
            </a:pPr>
            <a:endParaRPr lang="es-ES_tradnl" dirty="0"/>
          </a:p>
          <a:p>
            <a:pPr lvl="1" fontAlgn="auto">
              <a:spcAft>
                <a:spcPts val="0"/>
              </a:spcAft>
              <a:defRPr/>
            </a:pPr>
            <a:r>
              <a:rPr lang="es-ES_tradnl" dirty="0"/>
              <a:t>–Nosotros necesitamos enfocarnos más en el Liderazgo Masónico</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lstStyle/>
          <a:p>
            <a:pPr fontAlgn="auto">
              <a:spcAft>
                <a:spcPts val="0"/>
              </a:spcAft>
              <a:defRPr/>
            </a:pPr>
            <a:r>
              <a:rPr lang="es-ES_tradnl" dirty="0"/>
              <a:t>Para el Venerable Maestro</a:t>
            </a:r>
            <a:br>
              <a:rPr lang="es-ES_tradnl" dirty="0"/>
            </a:br>
            <a:r>
              <a:rPr lang="es-ES_tradnl" dirty="0"/>
              <a:t>Entrante</a:t>
            </a:r>
          </a:p>
        </p:txBody>
      </p:sp>
      <p:sp>
        <p:nvSpPr>
          <p:cNvPr id="3" name="Content Placeholder 2"/>
          <p:cNvSpPr>
            <a:spLocks noGrp="1"/>
          </p:cNvSpPr>
          <p:nvPr>
            <p:ph idx="1"/>
          </p:nvPr>
        </p:nvSpPr>
        <p:spPr>
          <a:xfrm>
            <a:off x="609601" y="1447800"/>
            <a:ext cx="7772399" cy="4267200"/>
          </a:xfrm>
        </p:spPr>
        <p:txBody>
          <a:bodyPr>
            <a:normAutofit/>
          </a:bodyPr>
          <a:lstStyle/>
          <a:p>
            <a:pPr fontAlgn="auto">
              <a:spcAft>
                <a:spcPts val="0"/>
              </a:spcAft>
              <a:defRPr/>
            </a:pPr>
            <a:r>
              <a:rPr lang="es-ES_tradnl" dirty="0"/>
              <a:t>Planifica tu año y luego trabaja tu plan</a:t>
            </a:r>
          </a:p>
          <a:p>
            <a:pPr fontAlgn="auto">
              <a:spcAft>
                <a:spcPts val="0"/>
              </a:spcAft>
              <a:defRPr/>
            </a:pPr>
            <a:r>
              <a:rPr lang="es-ES_tradnl" dirty="0"/>
              <a:t> Comunique sus expectativas temprano y con frecuencia. </a:t>
            </a:r>
          </a:p>
          <a:p>
            <a:pPr fontAlgn="auto">
              <a:spcAft>
                <a:spcPts val="0"/>
              </a:spcAft>
              <a:defRPr/>
            </a:pPr>
            <a:r>
              <a:rPr lang="es-ES_tradnl" dirty="0"/>
              <a:t>Use su poder de una manera amable pero firme.</a:t>
            </a:r>
          </a:p>
          <a:p>
            <a:pPr fontAlgn="auto">
              <a:spcAft>
                <a:spcPts val="0"/>
              </a:spcAft>
              <a:defRPr/>
            </a:pPr>
            <a:r>
              <a:rPr lang="es-ES_tradnl" dirty="0"/>
              <a:t>Educa a los Oficiales.</a:t>
            </a:r>
          </a:p>
          <a:p>
            <a:pPr fontAlgn="auto">
              <a:spcAft>
                <a:spcPts val="0"/>
              </a:spcAft>
              <a:defRPr/>
            </a:pPr>
            <a:r>
              <a:rPr lang="es-ES_tradnl" dirty="0"/>
              <a:t> ¡Disfrútalo!</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62999" cy="1456267"/>
          </a:xfrm>
        </p:spPr>
        <p:txBody>
          <a:bodyPr/>
          <a:lstStyle/>
          <a:p>
            <a:pPr fontAlgn="auto">
              <a:spcAft>
                <a:spcPts val="0"/>
              </a:spcAft>
              <a:defRPr/>
            </a:pPr>
            <a:r>
              <a:rPr lang="en-US" dirty="0"/>
              <a:t>4. </a:t>
            </a:r>
            <a:r>
              <a:rPr lang="es-ES_tradnl" dirty="0"/>
              <a:t>Empezando como </a:t>
            </a:r>
            <a:br>
              <a:rPr lang="es-ES_tradnl" dirty="0"/>
            </a:br>
            <a:r>
              <a:rPr lang="es-ES_tradnl" dirty="0"/>
              <a:t>Venerable Maestro</a:t>
            </a:r>
          </a:p>
        </p:txBody>
      </p:sp>
      <p:sp>
        <p:nvSpPr>
          <p:cNvPr id="3" name="Content Placeholder 2"/>
          <p:cNvSpPr>
            <a:spLocks noGrp="1"/>
          </p:cNvSpPr>
          <p:nvPr>
            <p:ph idx="1"/>
          </p:nvPr>
        </p:nvSpPr>
        <p:spPr>
          <a:xfrm>
            <a:off x="533401" y="1981200"/>
            <a:ext cx="8153399" cy="2887133"/>
          </a:xfrm>
        </p:spPr>
        <p:txBody>
          <a:bodyPr>
            <a:normAutofit/>
          </a:bodyPr>
          <a:lstStyle/>
          <a:p>
            <a:pPr fontAlgn="auto">
              <a:spcAft>
                <a:spcPts val="0"/>
              </a:spcAft>
              <a:defRPr/>
            </a:pPr>
            <a:r>
              <a:rPr lang="es-ES" dirty="0"/>
              <a:t>Una presentación más completa de los Deberes, Prerrogativas y Prohibiciones del Venerable Maestro se encuentra en el Clase 4 Empezando la Veneratura</a:t>
            </a:r>
            <a:endParaRPr lang="en-US" dirty="0"/>
          </a:p>
        </p:txBody>
      </p:sp>
    </p:spTree>
    <p:extLst>
      <p:ext uri="{BB962C8B-B14F-4D97-AF65-F5344CB8AC3E}">
        <p14:creationId xmlns:p14="http://schemas.microsoft.com/office/powerpoint/2010/main" val="248648262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s-ES_tradnl" dirty="0"/>
              <a:t>¿Preguntas y Sugerencias?</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s-ES_tradnl" dirty="0"/>
              <a:t>Cierre</a:t>
            </a:r>
          </a:p>
        </p:txBody>
      </p:sp>
      <p:sp>
        <p:nvSpPr>
          <p:cNvPr id="3" name="Content Placeholder 2"/>
          <p:cNvSpPr>
            <a:spLocks noGrp="1"/>
          </p:cNvSpPr>
          <p:nvPr>
            <p:ph idx="1"/>
          </p:nvPr>
        </p:nvSpPr>
        <p:spPr>
          <a:xfrm>
            <a:off x="1066800" y="1371600"/>
            <a:ext cx="6934200" cy="3428999"/>
          </a:xfrm>
        </p:spPr>
        <p:txBody>
          <a:bodyPr>
            <a:normAutofit/>
          </a:bodyPr>
          <a:lstStyle/>
          <a:p>
            <a:pPr fontAlgn="auto">
              <a:spcAft>
                <a:spcPts val="0"/>
              </a:spcAft>
              <a:defRPr/>
            </a:pPr>
            <a:endParaRPr lang="es-ES_tradnl" dirty="0"/>
          </a:p>
          <a:p>
            <a:pPr algn="ctr" fontAlgn="auto">
              <a:spcAft>
                <a:spcPts val="0"/>
              </a:spcAft>
              <a:defRPr/>
            </a:pPr>
            <a:r>
              <a:rPr lang="es-ES_tradnl" dirty="0"/>
              <a:t>Asegúrese de obtener su registro de finalización firmado y fechado</a:t>
            </a:r>
          </a:p>
          <a:p>
            <a:pPr algn="ctr" fontAlgn="auto">
              <a:spcAft>
                <a:spcPts val="0"/>
              </a:spcAft>
              <a:defRPr/>
            </a:pPr>
            <a:endParaRPr lang="es-ES_tradnl" dirty="0"/>
          </a:p>
          <a:p>
            <a:pPr algn="ctr" fontAlgn="auto">
              <a:spcAft>
                <a:spcPts val="0"/>
              </a:spcAft>
              <a:defRPr/>
            </a:pPr>
            <a:r>
              <a:rPr lang="es-ES_tradnl"/>
              <a:t> ¡Gracias </a:t>
            </a:r>
            <a:r>
              <a:rPr lang="es-ES_tradnl" dirty="0"/>
              <a:t>por asistir!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s-ES_tradnl" dirty="0"/>
              <a:t>¿Cómo?</a:t>
            </a:r>
          </a:p>
        </p:txBody>
      </p:sp>
      <p:sp>
        <p:nvSpPr>
          <p:cNvPr id="3" name="Content Placeholder 2"/>
          <p:cNvSpPr>
            <a:spLocks noGrp="1"/>
          </p:cNvSpPr>
          <p:nvPr>
            <p:ph idx="1"/>
          </p:nvPr>
        </p:nvSpPr>
        <p:spPr>
          <a:xfrm>
            <a:off x="1219200" y="1371600"/>
            <a:ext cx="6855618" cy="2362201"/>
          </a:xfrm>
        </p:spPr>
        <p:txBody>
          <a:bodyPr>
            <a:normAutofit/>
          </a:bodyPr>
          <a:lstStyle/>
          <a:p>
            <a:pPr fontAlgn="auto">
              <a:spcAft>
                <a:spcPts val="0"/>
              </a:spcAft>
              <a:defRPr/>
            </a:pPr>
            <a:r>
              <a:rPr lang="es-ES_tradnl" dirty="0"/>
              <a:t>Con Claridad</a:t>
            </a:r>
          </a:p>
          <a:p>
            <a:pPr fontAlgn="auto">
              <a:spcAft>
                <a:spcPts val="0"/>
              </a:spcAft>
              <a:defRPr/>
            </a:pPr>
            <a:r>
              <a:rPr lang="es-ES_tradnl" dirty="0"/>
              <a:t>Con Brevedad y</a:t>
            </a:r>
          </a:p>
          <a:p>
            <a:pPr fontAlgn="auto">
              <a:spcAft>
                <a:spcPts val="0"/>
              </a:spcAft>
              <a:defRPr/>
            </a:pPr>
            <a:r>
              <a:rPr lang="es-ES_tradnl" dirty="0"/>
              <a:t>Con Consistencia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JMC.potx" id="{95627404-7B3B-4F2D-98EF-D7D665D890A1}" vid="{07082B2F-5168-46F0-B034-2A3D0C3AE90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1301</TotalTime>
  <Words>4358</Words>
  <Application>Microsoft Macintosh PowerPoint</Application>
  <PresentationFormat>On-screen Show (4:3)</PresentationFormat>
  <Paragraphs>422</Paragraphs>
  <Slides>83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83</vt:i4>
      </vt:variant>
    </vt:vector>
  </HeadingPairs>
  <TitlesOfParts>
    <vt:vector size="88" baseType="lpstr">
      <vt:lpstr>Arial</vt:lpstr>
      <vt:lpstr>Book Antiqua</vt:lpstr>
      <vt:lpstr>Calibri</vt:lpstr>
      <vt:lpstr>Lucida Sans</vt:lpstr>
      <vt:lpstr>Celestial</vt:lpstr>
      <vt:lpstr>Entrenamiento de Liderazgo Masónico </vt:lpstr>
      <vt:lpstr>Presentaciones</vt:lpstr>
      <vt:lpstr>Recursos</vt:lpstr>
      <vt:lpstr>¿Por qué Liderazgo Masónico?</vt:lpstr>
      <vt:lpstr>Administración vs. Liderazgo </vt:lpstr>
      <vt:lpstr>Administración vs. Liderazgo </vt:lpstr>
      <vt:lpstr>¿Debemos esforzarnos por estar? </vt:lpstr>
      <vt:lpstr>¿Por qué Liderazgo Masónico?</vt:lpstr>
      <vt:lpstr>¿Cómo?</vt:lpstr>
      <vt:lpstr>¿Con Que?</vt:lpstr>
      <vt:lpstr>¿Donde Empezar?</vt:lpstr>
      <vt:lpstr>Deberes del Guarda Templo</vt:lpstr>
      <vt:lpstr>Guarda Templo - Requisitos</vt:lpstr>
      <vt:lpstr>Guarda Templo - Información</vt:lpstr>
      <vt:lpstr> Información - Guarda Templo, cont.</vt:lpstr>
      <vt:lpstr>Información - Guarda Templo, cont.</vt:lpstr>
      <vt:lpstr>Deberes del Capellán </vt:lpstr>
      <vt:lpstr>Capellán - Requisitos</vt:lpstr>
      <vt:lpstr>Información – Capellán </vt:lpstr>
      <vt:lpstr>Información – Capellán cont.</vt:lpstr>
      <vt:lpstr>Mariscal </vt:lpstr>
      <vt:lpstr>Deberes del Mariscal</vt:lpstr>
      <vt:lpstr>Mariscal – Cont.</vt:lpstr>
      <vt:lpstr>Mariscal - Requisitos</vt:lpstr>
      <vt:lpstr>Deberes - Segundo Mayordomo</vt:lpstr>
      <vt:lpstr>Segundo Mayordomo - Requisitos </vt:lpstr>
      <vt:lpstr>Segundo Mayordomo - Requisitos, cont.</vt:lpstr>
      <vt:lpstr>Segundo Mayordomo - Información</vt:lpstr>
      <vt:lpstr>Segundo Mayordomo – Información cont.</vt:lpstr>
      <vt:lpstr>Segundo Mayordomo – Información cont.</vt:lpstr>
      <vt:lpstr>Segundo Mayordomo – Información cont.</vt:lpstr>
      <vt:lpstr>Deberes del Primer Mayordomo</vt:lpstr>
      <vt:lpstr>Primer Mayordomo - Requisitos</vt:lpstr>
      <vt:lpstr>Primer Mayordomo – Requisitos cont.</vt:lpstr>
      <vt:lpstr>Primer Mayordomo- Información</vt:lpstr>
      <vt:lpstr>Primer Mayordomo– Información, cont.</vt:lpstr>
      <vt:lpstr>Primer Mayordomo– Información, cont.</vt:lpstr>
      <vt:lpstr>Deberes del Segundo Diácono </vt:lpstr>
      <vt:lpstr>Segundo Diácono - Requisitos</vt:lpstr>
      <vt:lpstr>Segundo Diácono – Requisitos cont.</vt:lpstr>
      <vt:lpstr>Segundo Diácono –  Requisitos cont.</vt:lpstr>
      <vt:lpstr>Segundo Diácono- Información</vt:lpstr>
      <vt:lpstr>Segundo Diácono- Información</vt:lpstr>
      <vt:lpstr>Segundo Diácono- Información</vt:lpstr>
      <vt:lpstr>Primer Diácono- Deberes</vt:lpstr>
      <vt:lpstr>Primer Diácono- Requisitos</vt:lpstr>
      <vt:lpstr>Primer Diácono– Requisitos</vt:lpstr>
      <vt:lpstr>Primer Diácono– Requisitos</vt:lpstr>
      <vt:lpstr>Primer Diácono – Requisitos cont.</vt:lpstr>
      <vt:lpstr>Primer Diácono Requisitos cont.</vt:lpstr>
      <vt:lpstr>Primer Diácono Requisitos cont.</vt:lpstr>
      <vt:lpstr>Deberes del Secretario</vt:lpstr>
      <vt:lpstr>Deberes del Secretario cont.</vt:lpstr>
      <vt:lpstr>Deberes del Secretario cont.</vt:lpstr>
      <vt:lpstr>Deberes del Secretario cont.</vt:lpstr>
      <vt:lpstr>Tesorero - Deberes</vt:lpstr>
      <vt:lpstr>Tesorero – Deberes cont.</vt:lpstr>
      <vt:lpstr>Segundo Vigilante Requisitos </vt:lpstr>
      <vt:lpstr>Segundo Vigilante– Deberes</vt:lpstr>
      <vt:lpstr>Segundo Vigilante– Deberes, </vt:lpstr>
      <vt:lpstr>Porque</vt:lpstr>
      <vt:lpstr>Segundo Vigilante - Responsabilidades</vt:lpstr>
      <vt:lpstr>Segundo Vigilante- Responsabilidades</vt:lpstr>
      <vt:lpstr>Primer Vigilante Requisitos</vt:lpstr>
      <vt:lpstr>Primer Vigilante - Deberes</vt:lpstr>
      <vt:lpstr>Primer Vigilante– Deberes</vt:lpstr>
      <vt:lpstr>Primer Vigilante- Responsabilidades</vt:lpstr>
      <vt:lpstr>Primer Vigilante– Responsabilidades</vt:lpstr>
      <vt:lpstr>Primer Vigilante– Responsabilidades</vt:lpstr>
      <vt:lpstr>Venerable Maestro Requisitos</vt:lpstr>
      <vt:lpstr>Venerable Maestro Deberes y Responsabilidades</vt:lpstr>
      <vt:lpstr>Venerable Maestro Deberes y Responsabilidades</vt:lpstr>
      <vt:lpstr>Venerable Maestro Deberes y Responsabilidades</vt:lpstr>
      <vt:lpstr>Venerable Maestro Deberes y Responsabilidades</vt:lpstr>
      <vt:lpstr>Venerable Maestro Deberes y Responsabilidades</vt:lpstr>
      <vt:lpstr>Venerable Maestro Deberes y Responsabilidades</vt:lpstr>
      <vt:lpstr>Venerable Maestro Prohibiciones</vt:lpstr>
      <vt:lpstr>Venerable Maestro Prohibiciones</vt:lpstr>
      <vt:lpstr>Venerable Maestro Prohibiciones</vt:lpstr>
      <vt:lpstr>Para el Venerable Maestro Entrante</vt:lpstr>
      <vt:lpstr>4. Empezando como  Venerable Maestro</vt:lpstr>
      <vt:lpstr>¿Preguntas y Sugerencias?</vt:lpstr>
      <vt:lpstr>Cierre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Doc</dc:creator>
  <cp:lastModifiedBy>Jorge Aladro</cp:lastModifiedBy>
  <cp:revision>155</cp:revision>
  <dcterms:created xsi:type="dcterms:W3CDTF">2010-08-18T20:46:56Z</dcterms:created>
  <dcterms:modified xsi:type="dcterms:W3CDTF">2020-08-02T15:47:17Z</dcterms:modified>
</cp:coreProperties>
</file>