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30E-673B-4292-B682-0BC1F677EA19}" type="datetimeFigureOut">
              <a:rPr lang="es-ES_tradnl" smtClean="0"/>
              <a:t>02/10/2020</a:t>
            </a:fld>
            <a:endParaRPr lang="es-ES_trad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D275-FF51-45EA-BC6F-9AFA2F225907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30E-673B-4292-B682-0BC1F677EA19}" type="datetimeFigureOut">
              <a:rPr lang="es-ES_tradnl" smtClean="0"/>
              <a:t>02/10/2020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D275-FF51-45EA-BC6F-9AFA2F22590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30E-673B-4292-B682-0BC1F677EA19}" type="datetimeFigureOut">
              <a:rPr lang="es-ES_tradnl" smtClean="0"/>
              <a:t>02/10/2020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D275-FF51-45EA-BC6F-9AFA2F22590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30E-673B-4292-B682-0BC1F677EA19}" type="datetimeFigureOut">
              <a:rPr lang="es-ES_tradnl" smtClean="0"/>
              <a:t>02/10/2020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D275-FF51-45EA-BC6F-9AFA2F22590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30E-673B-4292-B682-0BC1F677EA19}" type="datetimeFigureOut">
              <a:rPr lang="es-ES_tradnl" smtClean="0"/>
              <a:t>02/10/2020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E2DD275-FF51-45EA-BC6F-9AFA2F22590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30E-673B-4292-B682-0BC1F677EA19}" type="datetimeFigureOut">
              <a:rPr lang="es-ES_tradnl" smtClean="0"/>
              <a:t>02/10/2020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D275-FF51-45EA-BC6F-9AFA2F22590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30E-673B-4292-B682-0BC1F677EA19}" type="datetimeFigureOut">
              <a:rPr lang="es-ES_tradnl" smtClean="0"/>
              <a:t>02/10/2020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D275-FF51-45EA-BC6F-9AFA2F22590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30E-673B-4292-B682-0BC1F677EA19}" type="datetimeFigureOut">
              <a:rPr lang="es-ES_tradnl" smtClean="0"/>
              <a:t>02/10/2020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D275-FF51-45EA-BC6F-9AFA2F22590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30E-673B-4292-B682-0BC1F677EA19}" type="datetimeFigureOut">
              <a:rPr lang="es-ES_tradnl" smtClean="0"/>
              <a:t>02/10/2020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D275-FF51-45EA-BC6F-9AFA2F22590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30E-673B-4292-B682-0BC1F677EA19}" type="datetimeFigureOut">
              <a:rPr lang="es-ES_tradnl" smtClean="0"/>
              <a:t>02/10/2020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D275-FF51-45EA-BC6F-9AFA2F22590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630E-673B-4292-B682-0BC1F677EA19}" type="datetimeFigureOut">
              <a:rPr lang="es-ES_tradnl" smtClean="0"/>
              <a:t>02/10/2020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D275-FF51-45EA-BC6F-9AFA2F22590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EF5630E-673B-4292-B682-0BC1F677EA19}" type="datetimeFigureOut">
              <a:rPr lang="es-ES_tradnl" smtClean="0"/>
              <a:t>02/10/2020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E2DD275-FF51-45EA-BC6F-9AFA2F225907}" type="slidenum">
              <a:rPr lang="es-ES_tradnl" smtClean="0"/>
              <a:t>‹#›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jlageorge@bellsouth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505200"/>
            <a:ext cx="8229600" cy="1828800"/>
          </a:xfrm>
        </p:spPr>
        <p:txBody>
          <a:bodyPr>
            <a:normAutofit fontScale="90000"/>
          </a:bodyPr>
          <a:lstStyle/>
          <a:p>
            <a:br>
              <a:rPr lang="es-ES" dirty="0">
                <a:effectLst/>
              </a:rPr>
            </a:br>
            <a:br>
              <a:rPr lang="es-ES" dirty="0">
                <a:effectLst/>
              </a:rPr>
            </a:br>
            <a:br>
              <a:rPr lang="es-ES" dirty="0">
                <a:effectLst/>
              </a:rPr>
            </a:br>
            <a:br>
              <a:rPr lang="es-ES" dirty="0">
                <a:effectLst/>
              </a:rPr>
            </a:br>
            <a:br>
              <a:rPr lang="es-ES" dirty="0">
                <a:effectLst/>
              </a:rPr>
            </a:br>
            <a:br>
              <a:rPr lang="es-ES" dirty="0">
                <a:effectLst/>
              </a:rPr>
            </a:br>
            <a:br>
              <a:rPr lang="es-ES" dirty="0">
                <a:effectLst/>
              </a:rPr>
            </a:br>
            <a:r>
              <a:rPr lang="es-ES" dirty="0">
                <a:effectLst/>
              </a:rPr>
              <a:t>Entrenamiento de Liderazgo Masónico </a:t>
            </a:r>
            <a:endParaRPr lang="es-ES_trad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562599"/>
            <a:ext cx="7848600" cy="1269167"/>
          </a:xfrm>
        </p:spPr>
        <p:txBody>
          <a:bodyPr>
            <a:noAutofit/>
          </a:bodyPr>
          <a:lstStyle/>
          <a:p>
            <a:r>
              <a:rPr lang="es-ES" sz="5400" dirty="0"/>
              <a:t>HABLAR EN PÚBLICO</a:t>
            </a:r>
            <a:endParaRPr lang="es-ES_tradnl" sz="54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707" y="533400"/>
            <a:ext cx="3156585" cy="30841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1460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effectLst/>
              </a:rPr>
              <a:t>Consejos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s-ES" sz="3200" dirty="0"/>
              <a:t>Comience con una cita relacionada con su tema, recuerde que debe reconocer al autor </a:t>
            </a:r>
          </a:p>
          <a:p>
            <a:r>
              <a:rPr lang="es-ES" sz="3200" dirty="0"/>
              <a:t>Es más fácil hablar con alguien que usted conoce, si es posible escoja a alguien en la audiencia que usted conoce personalmente y diríjase a el primero hasta que se sienta cómodo, si conoce a muchos en la audiencia diríjase alternando entre ellos hasta que se sienta confortable.</a:t>
            </a:r>
            <a:endParaRPr lang="es-ES_tradnl" sz="3200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23893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>
                <a:effectLst/>
              </a:rPr>
              <a:t>Preguntas, Comentarios, Sugerencias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68038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marL="137160" indent="0">
              <a:buNone/>
            </a:pPr>
            <a:r>
              <a:rPr lang="es-ES_tradnl" sz="3200" dirty="0"/>
              <a:t>Gracias por su asistencia y atención</a:t>
            </a:r>
            <a:br>
              <a:rPr lang="es-ES_tradnl" sz="4000" dirty="0"/>
            </a:br>
            <a:br>
              <a:rPr lang="es-ES_tradnl" sz="3200" dirty="0"/>
            </a:br>
            <a:r>
              <a:rPr lang="es-ES" sz="3600" dirty="0"/>
              <a:t>Bendición </a:t>
            </a:r>
            <a:br>
              <a:rPr lang="es-ES_tradnl" dirty="0"/>
            </a:br>
            <a:br>
              <a:rPr lang="es-ES_tradnl" dirty="0"/>
            </a:br>
            <a:r>
              <a:rPr lang="en-US" dirty="0"/>
              <a:t>Jorge L. Aladro </a:t>
            </a:r>
            <a:br>
              <a:rPr lang="es-ES_tradnl" dirty="0"/>
            </a:br>
            <a:r>
              <a:rPr lang="en-US" dirty="0"/>
              <a:t>283 Deer Run Rd.</a:t>
            </a:r>
            <a:br>
              <a:rPr lang="es-ES_tradnl" dirty="0"/>
            </a:br>
            <a:r>
              <a:rPr lang="es-ES_tradnl" dirty="0"/>
              <a:t>Palm </a:t>
            </a:r>
            <a:r>
              <a:rPr lang="es-ES_tradnl" dirty="0" err="1"/>
              <a:t>Bay</a:t>
            </a:r>
            <a:r>
              <a:rPr lang="es-ES_tradnl" dirty="0"/>
              <a:t>, FL 32909</a:t>
            </a:r>
            <a:br>
              <a:rPr lang="es-ES_tradnl" dirty="0"/>
            </a:br>
            <a:r>
              <a:rPr lang="es-ES_tradnl" dirty="0"/>
              <a:t>Tel. Celular 321-288-8980</a:t>
            </a:r>
            <a:br>
              <a:rPr lang="es-ES_tradnl" dirty="0"/>
            </a:br>
            <a:r>
              <a:rPr lang="es-ES_tradnl" dirty="0"/>
              <a:t>Correo </a:t>
            </a:r>
            <a:r>
              <a:rPr lang="es-ES_tradnl" dirty="0" err="1"/>
              <a:t>elect</a:t>
            </a:r>
            <a:r>
              <a:rPr lang="es-ES_tradnl" dirty="0"/>
              <a:t>. </a:t>
            </a:r>
            <a:r>
              <a:rPr lang="es-ES_tradnl" u="sng" dirty="0">
                <a:hlinkClick r:id="rId2"/>
              </a:rPr>
              <a:t>jlageorge@bellsouth.net</a:t>
            </a:r>
            <a:br>
              <a:rPr lang="es-ES_tradnl" u="sng" dirty="0"/>
            </a:br>
            <a:endParaRPr lang="es-ES_tradnl" u="sng" dirty="0"/>
          </a:p>
          <a:p>
            <a:pPr marL="137160" indent="0">
              <a:buNone/>
            </a:pPr>
            <a:br>
              <a:rPr lang="es-ES_tradnl" sz="3200" dirty="0"/>
            </a:br>
            <a:r>
              <a:rPr lang="es-ES" sz="3200" dirty="0"/>
              <a:t>Acuérdese de obtener la firma en su carnet </a:t>
            </a:r>
            <a:endParaRPr lang="es-ES_tradnl" sz="3600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845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es-ES_tradnl" dirty="0"/>
          </a:p>
          <a:p>
            <a:r>
              <a:rPr lang="es-ES" sz="4000" dirty="0"/>
              <a:t>La mejor manera de sonar como que usted sabe de lo que está hablando es saber de lo que está hablando. </a:t>
            </a:r>
          </a:p>
          <a:p>
            <a:pPr marL="137160" indent="0">
              <a:buNone/>
            </a:pPr>
            <a:r>
              <a:rPr lang="es-ES" sz="4000" dirty="0"/>
              <a:t>~ Autor Desconocido</a:t>
            </a:r>
            <a:endParaRPr lang="es-ES_tradnl" sz="4000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50760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effectLst/>
              </a:rPr>
              <a:t>Cómo convertirse en un orador eficaz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s-ES" sz="3200" dirty="0"/>
              <a:t>Conozca su tema y el tipo de su audiencia </a:t>
            </a:r>
          </a:p>
          <a:p>
            <a:r>
              <a:rPr lang="es-ES" sz="3200" dirty="0"/>
              <a:t>Conozca las expectativas de su audiencia</a:t>
            </a:r>
          </a:p>
          <a:p>
            <a:r>
              <a:rPr lang="es-ES" sz="3200" dirty="0"/>
              <a:t>Conozca sus propias fortalezas y debilidades</a:t>
            </a:r>
          </a:p>
          <a:p>
            <a:r>
              <a:rPr lang="es-ES" sz="3200" dirty="0"/>
              <a:t>Desarrolle material utilizando los recursos disponibles</a:t>
            </a:r>
            <a:r>
              <a:rPr lang="es-ES_tradnl" sz="3200" dirty="0"/>
              <a:t> </a:t>
            </a:r>
            <a:r>
              <a:rPr lang="es-ES" sz="3200" dirty="0"/>
              <a:t>	</a:t>
            </a:r>
          </a:p>
          <a:p>
            <a:r>
              <a:rPr lang="es-ES" sz="3200" dirty="0"/>
              <a:t>Sepa cuándo dejar de hablar</a:t>
            </a:r>
            <a:endParaRPr lang="es-ES_tradnl" sz="3200" dirty="0"/>
          </a:p>
          <a:p>
            <a:pPr marL="137160" indent="0">
              <a:buNone/>
            </a:pPr>
            <a:endParaRPr lang="es-ES_tradnl" b="1" dirty="0"/>
          </a:p>
        </p:txBody>
      </p:sp>
    </p:spTree>
    <p:extLst>
      <p:ext uri="{BB962C8B-B14F-4D97-AF65-F5344CB8AC3E}">
        <p14:creationId xmlns:p14="http://schemas.microsoft.com/office/powerpoint/2010/main" val="3566863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effectLst/>
              </a:rPr>
              <a:t>Preparación conduce a Confianza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s-ES" sz="3200" dirty="0"/>
              <a:t>La forma de vestir es muy importante </a:t>
            </a:r>
          </a:p>
          <a:p>
            <a:pPr lvl="1"/>
            <a:r>
              <a:rPr lang="es-ES" sz="2800" dirty="0"/>
              <a:t>Cómodo, adecuado y/o mejor que la vestimenta de sus oyentes</a:t>
            </a:r>
          </a:p>
          <a:p>
            <a:pPr lvl="1"/>
            <a:r>
              <a:rPr lang="es-ES" sz="2800" dirty="0"/>
              <a:t>Si se siente cómodo con la forma en que esta vestido se notara </a:t>
            </a:r>
          </a:p>
          <a:p>
            <a:pPr lvl="1"/>
            <a:r>
              <a:rPr lang="es-ES" sz="2800" dirty="0"/>
              <a:t>Si su audiencia está en pantalones, use pantalones y una chaqueta con o sin corbata</a:t>
            </a:r>
          </a:p>
          <a:p>
            <a:pPr lvl="1"/>
            <a:r>
              <a:rPr lang="es-ES" sz="2800" dirty="0"/>
              <a:t>Si su audiencia está en chaquetas deportivas, use un traje</a:t>
            </a:r>
            <a:r>
              <a:rPr lang="es-ES_tradnl" sz="2800" dirty="0"/>
              <a:t> </a:t>
            </a:r>
          </a:p>
          <a:p>
            <a:pPr lvl="1"/>
            <a:r>
              <a:rPr lang="es-ES" sz="2800" dirty="0"/>
              <a:t>Usted debe estar cómodo con su vestimenta</a:t>
            </a:r>
            <a:endParaRPr lang="es-ES_tradnl" sz="2800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80233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48"/>
            <a:ext cx="8229600" cy="1143000"/>
          </a:xfrm>
        </p:spPr>
        <p:txBody>
          <a:bodyPr/>
          <a:lstStyle/>
          <a:p>
            <a:r>
              <a:rPr lang="es-ES" dirty="0">
                <a:effectLst/>
              </a:rPr>
              <a:t>Conozca su tema y formato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6748"/>
            <a:ext cx="8686800" cy="5638800"/>
          </a:xfrm>
        </p:spPr>
        <p:txBody>
          <a:bodyPr>
            <a:normAutofit/>
          </a:bodyPr>
          <a:lstStyle/>
          <a:p>
            <a:r>
              <a:rPr lang="es-ES" dirty="0"/>
              <a:t>Estudie y este bien informado sobre el tema</a:t>
            </a:r>
          </a:p>
          <a:p>
            <a:pPr lvl="1"/>
            <a:r>
              <a:rPr lang="es-ES" dirty="0"/>
              <a:t>Practique, practique, practique	</a:t>
            </a:r>
          </a:p>
          <a:p>
            <a:pPr lvl="2"/>
            <a:r>
              <a:rPr lang="es-ES" dirty="0"/>
              <a:t>Vocalice su discurso con inflexiones de voz	</a:t>
            </a:r>
          </a:p>
          <a:p>
            <a:pPr lvl="2"/>
            <a:r>
              <a:rPr lang="es-ES" dirty="0"/>
              <a:t>No se limite a leer en un tono monótono	</a:t>
            </a:r>
          </a:p>
          <a:p>
            <a:pPr lvl="2"/>
            <a:r>
              <a:rPr lang="es-ES" dirty="0"/>
              <a:t>Sea capaz de ajustar la presentación al tiempo disponible </a:t>
            </a:r>
          </a:p>
          <a:p>
            <a:r>
              <a:rPr lang="es-ES" dirty="0"/>
              <a:t>Conozca el formato esperado del discurso	</a:t>
            </a:r>
          </a:p>
          <a:p>
            <a:pPr lvl="1"/>
            <a:r>
              <a:rPr lang="es-ES" dirty="0"/>
              <a:t>Formal		</a:t>
            </a:r>
          </a:p>
          <a:p>
            <a:pPr lvl="2"/>
            <a:r>
              <a:rPr lang="es-ES" dirty="0"/>
              <a:t>Instalación</a:t>
            </a:r>
          </a:p>
          <a:p>
            <a:pPr lvl="2"/>
            <a:r>
              <a:rPr lang="es-ES" dirty="0"/>
              <a:t>Masónica al público 	</a:t>
            </a:r>
          </a:p>
          <a:p>
            <a:pPr lvl="1"/>
            <a:r>
              <a:rPr lang="es-ES" dirty="0"/>
              <a:t>Instructivo		</a:t>
            </a:r>
          </a:p>
          <a:p>
            <a:pPr lvl="2"/>
            <a:r>
              <a:rPr lang="es-ES" dirty="0"/>
              <a:t>Seminario de entrenamiento </a:t>
            </a:r>
          </a:p>
          <a:p>
            <a:pPr lvl="2"/>
            <a:r>
              <a:rPr lang="es-ES" dirty="0"/>
              <a:t>Lectura del  Grado</a:t>
            </a:r>
            <a:r>
              <a:rPr lang="es-ES_tradnl" dirty="0"/>
              <a:t> </a:t>
            </a:r>
            <a:r>
              <a:rPr lang="es-ES" dirty="0"/>
              <a:t>		</a:t>
            </a:r>
          </a:p>
          <a:p>
            <a:pPr lvl="2"/>
            <a:r>
              <a:rPr lang="es-ES" dirty="0"/>
              <a:t>Entretenimiento</a:t>
            </a:r>
            <a:endParaRPr lang="es-ES_tradnl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10665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effectLst/>
              </a:rPr>
              <a:t>Conozca sus propias fortalezas y debilidades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s-ES" dirty="0"/>
              <a:t>Juegue con sus puntos fuertes</a:t>
            </a:r>
          </a:p>
          <a:p>
            <a:r>
              <a:rPr lang="es-ES" dirty="0"/>
              <a:t>Identifique sus miedos/debilidades</a:t>
            </a:r>
          </a:p>
          <a:p>
            <a:r>
              <a:rPr lang="es-ES" dirty="0"/>
              <a:t>Construya una estrategia para disponer sus debilidades</a:t>
            </a:r>
          </a:p>
          <a:p>
            <a:r>
              <a:rPr lang="es-ES" dirty="0"/>
              <a:t>Utilice los recursos para mejorar sus habilidades</a:t>
            </a:r>
          </a:p>
          <a:p>
            <a:r>
              <a:rPr lang="es-ES" dirty="0"/>
              <a:t>Dale Carnegie</a:t>
            </a:r>
          </a:p>
          <a:p>
            <a:r>
              <a:rPr lang="es-ES" dirty="0" err="1"/>
              <a:t>Toastmaster’s</a:t>
            </a:r>
            <a:endParaRPr lang="es-ES" dirty="0"/>
          </a:p>
          <a:p>
            <a:r>
              <a:rPr lang="es-ES" dirty="0"/>
              <a:t>Numerosos sitios web</a:t>
            </a:r>
            <a:r>
              <a:rPr lang="es-ES_tradnl" dirty="0"/>
              <a:t> - </a:t>
            </a:r>
            <a:r>
              <a:rPr lang="es-ES" dirty="0"/>
              <a:t>Dese cuenta de que mejorara con la experiencia</a:t>
            </a:r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39379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effectLst/>
              </a:rPr>
              <a:t>Conozca a su audiencia y sus expectativas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62400"/>
          </a:xfrm>
        </p:spPr>
        <p:txBody>
          <a:bodyPr/>
          <a:lstStyle/>
          <a:p>
            <a:r>
              <a:rPr lang="es-ES" sz="3200" dirty="0"/>
              <a:t>Sea agradecido por su atención</a:t>
            </a:r>
          </a:p>
          <a:p>
            <a:r>
              <a:rPr lang="es-ES" sz="3200" dirty="0"/>
              <a:t>Hágalos participar en el tema</a:t>
            </a:r>
          </a:p>
          <a:p>
            <a:r>
              <a:rPr lang="es-ES" sz="3200" dirty="0"/>
              <a:t>Haga preguntas para evaluar la atención</a:t>
            </a:r>
          </a:p>
          <a:p>
            <a:r>
              <a:rPr lang="es-ES" sz="3200" dirty="0"/>
              <a:t>Sea respetuoso de sus respuestas</a:t>
            </a:r>
            <a:r>
              <a:rPr lang="es-ES_tradnl" sz="3200" dirty="0"/>
              <a:t> </a:t>
            </a:r>
          </a:p>
          <a:p>
            <a:r>
              <a:rPr lang="es-ES" sz="3200" dirty="0"/>
              <a:t>Ajuste el nivel de la presentación de acuerdo a esto</a:t>
            </a: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86159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effectLst/>
              </a:rPr>
              <a:t>Desarrolle el material utilizando los recursos disponibles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86800" cy="5105400"/>
          </a:xfrm>
        </p:spPr>
        <p:txBody>
          <a:bodyPr>
            <a:normAutofit/>
          </a:bodyPr>
          <a:lstStyle/>
          <a:p>
            <a:r>
              <a:rPr lang="es-ES" dirty="0"/>
              <a:t>Se requiere dar el crédito apropiado para el autor</a:t>
            </a:r>
          </a:p>
          <a:p>
            <a:r>
              <a:rPr lang="es-ES" dirty="0"/>
              <a:t>Las mejoras visuales deben ser apropiadas</a:t>
            </a:r>
          </a:p>
          <a:p>
            <a:pPr lvl="1"/>
            <a:r>
              <a:rPr lang="es-ES" dirty="0"/>
              <a:t>Guías positivas en </a:t>
            </a:r>
            <a:r>
              <a:rPr lang="es-ES" dirty="0" err="1"/>
              <a:t>Power</a:t>
            </a:r>
            <a:r>
              <a:rPr lang="es-ES" dirty="0"/>
              <a:t> Point</a:t>
            </a:r>
          </a:p>
          <a:p>
            <a:pPr lvl="2"/>
            <a:r>
              <a:rPr lang="es-ES" dirty="0"/>
              <a:t>El propósito es presentar la información</a:t>
            </a:r>
          </a:p>
          <a:p>
            <a:pPr lvl="2"/>
            <a:r>
              <a:rPr lang="es-ES" dirty="0"/>
              <a:t>No necesita tener una gran cantidad de efectos</a:t>
            </a:r>
          </a:p>
          <a:p>
            <a:pPr lvl="2"/>
            <a:r>
              <a:rPr lang="es-ES" dirty="0"/>
              <a:t>El diseño del fondo no debe distraer del contenido</a:t>
            </a:r>
          </a:p>
          <a:p>
            <a:pPr lvl="1"/>
            <a:r>
              <a:rPr lang="es-ES" dirty="0"/>
              <a:t>Folletos		</a:t>
            </a:r>
          </a:p>
          <a:p>
            <a:pPr lvl="2"/>
            <a:r>
              <a:rPr lang="es-ES" dirty="0"/>
              <a:t>Copias			</a:t>
            </a:r>
          </a:p>
          <a:p>
            <a:pPr lvl="2"/>
            <a:r>
              <a:rPr lang="es-ES" dirty="0"/>
              <a:t>Coincidir con formato de discurso</a:t>
            </a:r>
            <a:r>
              <a:rPr lang="es-ES_tradnl" dirty="0"/>
              <a:t> </a:t>
            </a:r>
            <a:r>
              <a:rPr lang="es-ES" dirty="0"/>
              <a:t>		</a:t>
            </a:r>
          </a:p>
          <a:p>
            <a:pPr lvl="2"/>
            <a:r>
              <a:rPr lang="es-ES" dirty="0"/>
              <a:t>Utilice sólo si es necesario. (Van a distraer la atención del orador)</a:t>
            </a:r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47351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effectLst/>
              </a:rPr>
              <a:t>Saber cuándo dejar de hablar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10000"/>
          </a:xfrm>
        </p:spPr>
        <p:txBody>
          <a:bodyPr>
            <a:normAutofit/>
          </a:bodyPr>
          <a:lstStyle/>
          <a:p>
            <a:r>
              <a:rPr lang="es-ES" sz="3200" dirty="0"/>
              <a:t>Manténgase cerca del tiempo asignado para el discurso</a:t>
            </a:r>
          </a:p>
          <a:p>
            <a:r>
              <a:rPr lang="es-ES" sz="3200" dirty="0"/>
              <a:t>Dé tiempo para preguntas al final</a:t>
            </a:r>
          </a:p>
          <a:p>
            <a:r>
              <a:rPr lang="es-ES" sz="3200" dirty="0"/>
              <a:t>Asegúrese de darle las gracias a su audiencia </a:t>
            </a:r>
            <a:endParaRPr lang="es-ES_tradnl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518012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</TotalTime>
  <Words>534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Book Antiqua</vt:lpstr>
      <vt:lpstr>Lucida Sans</vt:lpstr>
      <vt:lpstr>Wingdings</vt:lpstr>
      <vt:lpstr>Wingdings 2</vt:lpstr>
      <vt:lpstr>Wingdings 3</vt:lpstr>
      <vt:lpstr>Apex</vt:lpstr>
      <vt:lpstr>       Entrenamiento de Liderazgo Masónico </vt:lpstr>
      <vt:lpstr>PowerPoint Presentation</vt:lpstr>
      <vt:lpstr>Cómo convertirse en un orador eficaz</vt:lpstr>
      <vt:lpstr>Preparación conduce a Confianza</vt:lpstr>
      <vt:lpstr>Conozca su tema y formato</vt:lpstr>
      <vt:lpstr>Conozca sus propias fortalezas y debilidades</vt:lpstr>
      <vt:lpstr>Conozca a su audiencia y sus expectativas</vt:lpstr>
      <vt:lpstr>Desarrolle el material utilizando los recursos disponibles</vt:lpstr>
      <vt:lpstr>Saber cuándo dejar de hablar</vt:lpstr>
      <vt:lpstr>Consejos </vt:lpstr>
      <vt:lpstr>Preguntas, Comentarios, Sugerencias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Entrenamiento de Liderazgo Masónico</dc:title>
  <dc:creator>Jorge L. Aladro</dc:creator>
  <cp:lastModifiedBy>Luis Rivera</cp:lastModifiedBy>
  <cp:revision>6</cp:revision>
  <dcterms:created xsi:type="dcterms:W3CDTF">2015-11-29T20:57:49Z</dcterms:created>
  <dcterms:modified xsi:type="dcterms:W3CDTF">2020-10-03T03:08:54Z</dcterms:modified>
</cp:coreProperties>
</file>