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notesMasterIdLst>
    <p:notesMasterId r:id="rId31"/>
  </p:notesMasterIdLst>
  <p:sldIdLst>
    <p:sldId id="256" r:id="rId2"/>
    <p:sldId id="261" r:id="rId3"/>
    <p:sldId id="328" r:id="rId4"/>
    <p:sldId id="329" r:id="rId5"/>
    <p:sldId id="331" r:id="rId6"/>
    <p:sldId id="339" r:id="rId7"/>
    <p:sldId id="330" r:id="rId8"/>
    <p:sldId id="332" r:id="rId9"/>
    <p:sldId id="333" r:id="rId10"/>
    <p:sldId id="340" r:id="rId11"/>
    <p:sldId id="341" r:id="rId12"/>
    <p:sldId id="342" r:id="rId13"/>
    <p:sldId id="343" r:id="rId14"/>
    <p:sldId id="344" r:id="rId15"/>
    <p:sldId id="345" r:id="rId16"/>
    <p:sldId id="346" r:id="rId17"/>
    <p:sldId id="347" r:id="rId18"/>
    <p:sldId id="348" r:id="rId19"/>
    <p:sldId id="349" r:id="rId20"/>
    <p:sldId id="355" r:id="rId21"/>
    <p:sldId id="327" r:id="rId22"/>
    <p:sldId id="338" r:id="rId23"/>
    <p:sldId id="334" r:id="rId24"/>
    <p:sldId id="335" r:id="rId25"/>
    <p:sldId id="336" r:id="rId26"/>
    <p:sldId id="337" r:id="rId27"/>
    <p:sldId id="350" r:id="rId28"/>
    <p:sldId id="356" r:id="rId29"/>
    <p:sldId id="445"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042" autoAdjust="0"/>
    <p:restoredTop sz="94582" autoAdjust="0"/>
  </p:normalViewPr>
  <p:slideViewPr>
    <p:cSldViewPr>
      <p:cViewPr varScale="1">
        <p:scale>
          <a:sx n="120" d="100"/>
          <a:sy n="120" d="100"/>
        </p:scale>
        <p:origin x="920" y="176"/>
      </p:cViewPr>
      <p:guideLst>
        <p:guide orient="horz" pos="2160"/>
        <p:guide pos="2880"/>
      </p:guideLst>
    </p:cSldViewPr>
  </p:slideViewPr>
  <p:outlineViewPr>
    <p:cViewPr>
      <p:scale>
        <a:sx n="33" d="100"/>
        <a:sy n="33" d="100"/>
      </p:scale>
      <p:origin x="0" y="-104227"/>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67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Book Antiqua" pitchFamily="18" charset="0"/>
              </a:defRPr>
            </a:lvl1pPr>
          </a:lstStyle>
          <a:p>
            <a:endParaRPr lang="en-US" dirty="0"/>
          </a:p>
        </p:txBody>
      </p:sp>
      <p:sp>
        <p:nvSpPr>
          <p:cNvPr id="11673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Book Antiqua" pitchFamily="18" charset="0"/>
              </a:defRPr>
            </a:lvl1pPr>
          </a:lstStyle>
          <a:p>
            <a:fld id="{E78C2456-6A9D-4FD9-A24B-E6447D1C2BE6}" type="datetimeFigureOut">
              <a:rPr lang="en-US"/>
              <a:pPr/>
              <a:t>8/2/20</a:t>
            </a:fld>
            <a:endParaRPr lang="en-US" dirty="0"/>
          </a:p>
        </p:txBody>
      </p:sp>
      <p:sp>
        <p:nvSpPr>
          <p:cNvPr id="1167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1674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674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Book Antiqua" pitchFamily="18" charset="0"/>
              </a:defRPr>
            </a:lvl1pPr>
          </a:lstStyle>
          <a:p>
            <a:endParaRPr lang="en-US" dirty="0"/>
          </a:p>
        </p:txBody>
      </p:sp>
      <p:sp>
        <p:nvSpPr>
          <p:cNvPr id="11674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Book Antiqua" pitchFamily="18" charset="0"/>
              </a:defRPr>
            </a:lvl1pPr>
          </a:lstStyle>
          <a:p>
            <a:fld id="{2FF30003-0E1B-40E8-8FDA-AB2E7D92CBF5}" type="slidenum">
              <a:rPr lang="en-US"/>
              <a:pPr/>
              <a:t>‹#›</a:t>
            </a:fld>
            <a:endParaRPr lang="en-US" dirty="0"/>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Calibri" pitchFamily="34" charset="0"/>
        <a:ea typeface="+mn-ea"/>
        <a:cs typeface="+mn-cs"/>
      </a:defRPr>
    </a:lvl1pPr>
    <a:lvl2pPr marL="457200" algn="l" rtl="0" fontAlgn="base">
      <a:spcBef>
        <a:spcPct val="30000"/>
      </a:spcBef>
      <a:spcAft>
        <a:spcPct val="0"/>
      </a:spcAft>
      <a:defRPr sz="1200" kern="1200">
        <a:solidFill>
          <a:schemeClr val="tx1"/>
        </a:solidFill>
        <a:latin typeface="Calibri" pitchFamily="34" charset="0"/>
        <a:ea typeface="+mn-ea"/>
        <a:cs typeface="+mn-cs"/>
      </a:defRPr>
    </a:lvl2pPr>
    <a:lvl3pPr marL="914400" algn="l" rtl="0" fontAlgn="base">
      <a:spcBef>
        <a:spcPct val="30000"/>
      </a:spcBef>
      <a:spcAft>
        <a:spcPct val="0"/>
      </a:spcAft>
      <a:defRPr sz="1200" kern="1200">
        <a:solidFill>
          <a:schemeClr val="tx1"/>
        </a:solidFill>
        <a:latin typeface="Calibri" pitchFamily="34" charset="0"/>
        <a:ea typeface="+mn-ea"/>
        <a:cs typeface="+mn-cs"/>
      </a:defRPr>
    </a:lvl3pPr>
    <a:lvl4pPr marL="1371600" algn="l" rtl="0" fontAlgn="base">
      <a:spcBef>
        <a:spcPct val="30000"/>
      </a:spcBef>
      <a:spcAft>
        <a:spcPct val="0"/>
      </a:spcAft>
      <a:defRPr sz="1200" kern="1200">
        <a:solidFill>
          <a:schemeClr val="tx1"/>
        </a:solidFill>
        <a:latin typeface="Calibri" pitchFamily="34" charset="0"/>
        <a:ea typeface="+mn-ea"/>
        <a:cs typeface="+mn-cs"/>
      </a:defRPr>
    </a:lvl4pPr>
    <a:lvl5pPr marL="1828800" algn="l" rtl="0" fontAlgn="base">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Rot="1" noChangeAspect="1" noChangeArrowheads="1" noTextEdit="1"/>
          </p:cNvSpPr>
          <p:nvPr>
            <p:ph type="sldImg"/>
          </p:nvPr>
        </p:nvSpPr>
        <p:spPr>
          <a:ln/>
        </p:spPr>
      </p:sp>
      <p:sp>
        <p:nvSpPr>
          <p:cNvPr id="117763" name="Rectangle 3"/>
          <p:cNvSpPr>
            <a:spLocks noGrp="1" noChangeArrowheads="1"/>
          </p:cNvSpPr>
          <p:nvPr>
            <p:ph type="body" idx="1"/>
          </p:nvPr>
        </p:nvSpPr>
        <p:spPr/>
        <p:txBody>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ctrTitle"/>
          </p:nvPr>
        </p:nvSpPr>
        <p:spPr>
          <a:xfrm>
            <a:off x="457201" y="1964267"/>
            <a:ext cx="7912894" cy="1813653"/>
          </a:xfrm>
        </p:spPr>
        <p:txBody>
          <a:bodyPr anchor="b">
            <a:normAutofit/>
          </a:bodyPr>
          <a:lstStyle>
            <a:lvl1pPr algn="ctr">
              <a:defRPr sz="4800">
                <a:effectLst/>
                <a:latin typeface="Lucida Sans" panose="020B0602030504020204"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457201" y="3886201"/>
            <a:ext cx="7912893" cy="1905000"/>
          </a:xfrm>
        </p:spPr>
        <p:txBody>
          <a:bodyPr anchor="t">
            <a:normAutofit/>
          </a:bodyPr>
          <a:lstStyle>
            <a:lvl1pPr marL="0" indent="0" algn="ctr">
              <a:buNone/>
              <a:defRPr sz="2800" cap="all">
                <a:solidFill>
                  <a:schemeClr val="tx1"/>
                </a:solidFill>
                <a:latin typeface="Book Antiqua" panose="02040602050305030304" pitchFamily="18" charset="0"/>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6699419" y="5870576"/>
            <a:ext cx="1200150" cy="377825"/>
          </a:xfrm>
        </p:spPr>
        <p:txBody>
          <a:bodyPr/>
          <a:lstStyle/>
          <a:p>
            <a:pPr>
              <a:defRPr/>
            </a:pPr>
            <a:fld id="{0AF1472B-C81E-43B2-AF36-404F10779DE2}" type="datetimeFigureOut">
              <a:rPr lang="en-US" smtClean="0"/>
              <a:pPr>
                <a:defRPr/>
              </a:pPr>
              <a:t>8/2/20</a:t>
            </a:fld>
            <a:endParaRPr lang="en-US" dirty="0"/>
          </a:p>
        </p:txBody>
      </p:sp>
      <p:sp>
        <p:nvSpPr>
          <p:cNvPr id="5" name="Footer Placeholder 4"/>
          <p:cNvSpPr>
            <a:spLocks noGrp="1"/>
          </p:cNvSpPr>
          <p:nvPr>
            <p:ph type="ftr" sz="quarter" idx="11"/>
          </p:nvPr>
        </p:nvSpPr>
        <p:spPr>
          <a:xfrm>
            <a:off x="914401" y="5870576"/>
            <a:ext cx="5727868" cy="377825"/>
          </a:xfrm>
        </p:spPr>
        <p:txBody>
          <a:bodyPr/>
          <a:lstStyle/>
          <a:p>
            <a:pPr>
              <a:defRPr/>
            </a:pPr>
            <a:endParaRPr lang="en-US" dirty="0"/>
          </a:p>
        </p:txBody>
      </p:sp>
      <p:sp>
        <p:nvSpPr>
          <p:cNvPr id="6" name="Slide Number Placeholder 5"/>
          <p:cNvSpPr>
            <a:spLocks noGrp="1"/>
          </p:cNvSpPr>
          <p:nvPr>
            <p:ph type="sldNum" sz="quarter" idx="12"/>
          </p:nvPr>
        </p:nvSpPr>
        <p:spPr>
          <a:xfrm>
            <a:off x="7956719" y="5870576"/>
            <a:ext cx="413375" cy="377825"/>
          </a:xfrm>
        </p:spPr>
        <p:txBody>
          <a:bodyPr/>
          <a:lstStyle/>
          <a:p>
            <a:pPr>
              <a:defRPr/>
            </a:pPr>
            <a:fld id="{47D6FCBF-E12B-40F5-A8EC-D90EEFBC1F54}" type="slidenum">
              <a:rPr lang="en-US" smtClean="0"/>
              <a:pPr>
                <a:defRPr/>
              </a:pPr>
              <a:t>‹#›</a:t>
            </a:fld>
            <a:endParaRPr lang="en-US" dirty="0"/>
          </a:p>
        </p:txBody>
      </p:sp>
    </p:spTree>
    <p:extLst>
      <p:ext uri="{BB962C8B-B14F-4D97-AF65-F5344CB8AC3E}">
        <p14:creationId xmlns:p14="http://schemas.microsoft.com/office/powerpoint/2010/main" val="117806250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786"/>
            <a:ext cx="9141619" cy="6856214"/>
          </a:xfrm>
          <a:prstGeom prst="rect">
            <a:avLst/>
          </a:prstGeom>
        </p:spPr>
      </p:pic>
      <p:sp>
        <p:nvSpPr>
          <p:cNvPr id="2" name="Title 1"/>
          <p:cNvSpPr>
            <a:spLocks noGrp="1"/>
          </p:cNvSpPr>
          <p:nvPr>
            <p:ph type="title"/>
          </p:nvPr>
        </p:nvSpPr>
        <p:spPr>
          <a:xfrm>
            <a:off x="935830" y="576262"/>
            <a:ext cx="7598570" cy="566738"/>
          </a:xfrm>
        </p:spPr>
        <p:txBody>
          <a:bodyPr anchor="b">
            <a:normAutofit/>
          </a:bodyPr>
          <a:lstStyle>
            <a:lvl1pPr algn="ctr">
              <a:defRPr sz="2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066800" y="1851258"/>
            <a:ext cx="7229490" cy="3482742"/>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dirty="0"/>
              <a:t>Click icon to add picture</a:t>
            </a:r>
          </a:p>
        </p:txBody>
      </p:sp>
      <p:sp>
        <p:nvSpPr>
          <p:cNvPr id="4" name="Text Placeholder 3"/>
          <p:cNvSpPr>
            <a:spLocks noGrp="1"/>
          </p:cNvSpPr>
          <p:nvPr>
            <p:ph type="body" sz="half" idx="2"/>
          </p:nvPr>
        </p:nvSpPr>
        <p:spPr>
          <a:xfrm>
            <a:off x="935830" y="1219200"/>
            <a:ext cx="7598570" cy="493712"/>
          </a:xfrm>
        </p:spPr>
        <p:txBody>
          <a:bodyPr anchor="t">
            <a:normAutofit/>
          </a:bodyPr>
          <a:lstStyle>
            <a:lvl1pPr marL="0" indent="0" algn="ctr">
              <a:buNone/>
              <a:defRPr sz="14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068FBF24-0207-4BC0-BFA6-1072D0CA7C3C}" type="datetimeFigureOut">
              <a:rPr lang="en-US" smtClean="0"/>
              <a:pPr>
                <a:defRPr/>
              </a:pPr>
              <a:t>8/2/20</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04D2B31E-5714-4F1D-95C8-83B9822ED632}" type="slidenum">
              <a:rPr lang="en-US" smtClean="0"/>
              <a:pPr>
                <a:defRPr/>
              </a:pPr>
              <a:t>‹#›</a:t>
            </a:fld>
            <a:endParaRPr lang="en-US" dirty="0"/>
          </a:p>
        </p:txBody>
      </p:sp>
    </p:spTree>
    <p:extLst>
      <p:ext uri="{BB962C8B-B14F-4D97-AF65-F5344CB8AC3E}">
        <p14:creationId xmlns:p14="http://schemas.microsoft.com/office/powerpoint/2010/main" val="2209141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title"/>
          </p:nvPr>
        </p:nvSpPr>
        <p:spPr>
          <a:xfrm>
            <a:off x="514351" y="609602"/>
            <a:ext cx="7598570" cy="3124199"/>
          </a:xfrm>
        </p:spPr>
        <p:txBody>
          <a:bodyPr anchor="ctr">
            <a:normAutofit/>
          </a:bodyPr>
          <a:lstStyle>
            <a:lvl1pPr algn="l">
              <a:defRPr sz="2400" b="0" cap="none"/>
            </a:lvl1pPr>
          </a:lstStyle>
          <a:p>
            <a:r>
              <a:rPr lang="en-US"/>
              <a:t>Click to edit Master title style</a:t>
            </a:r>
            <a:endParaRPr lang="en-US" dirty="0"/>
          </a:p>
        </p:txBody>
      </p:sp>
      <p:sp>
        <p:nvSpPr>
          <p:cNvPr id="3" name="Text Placeholder 2"/>
          <p:cNvSpPr>
            <a:spLocks noGrp="1"/>
          </p:cNvSpPr>
          <p:nvPr>
            <p:ph type="body" idx="1"/>
          </p:nvPr>
        </p:nvSpPr>
        <p:spPr>
          <a:xfrm>
            <a:off x="514350" y="4343400"/>
            <a:ext cx="7598571" cy="1447800"/>
          </a:xfrm>
        </p:spPr>
        <p:txBody>
          <a:bodyPr anchor="ctr">
            <a:normAutofit/>
          </a:bodyPr>
          <a:lstStyle>
            <a:lvl1pPr marL="0" indent="0" algn="l">
              <a:buNone/>
              <a:defRPr sz="150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068FBF24-0207-4BC0-BFA6-1072D0CA7C3C}" type="datetimeFigureOut">
              <a:rPr lang="en-US" smtClean="0"/>
              <a:pPr>
                <a:defRPr/>
              </a:pPr>
              <a:t>8/2/20</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04D2B31E-5714-4F1D-95C8-83B9822ED632}" type="slidenum">
              <a:rPr lang="en-US" smtClean="0"/>
              <a:pPr>
                <a:defRPr/>
              </a:pPr>
              <a:t>‹#›</a:t>
            </a:fld>
            <a:endParaRPr lang="en-US" dirty="0"/>
          </a:p>
        </p:txBody>
      </p:sp>
    </p:spTree>
    <p:extLst>
      <p:ext uri="{BB962C8B-B14F-4D97-AF65-F5344CB8AC3E}">
        <p14:creationId xmlns:p14="http://schemas.microsoft.com/office/powerpoint/2010/main" val="440339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0981" y="0"/>
            <a:ext cx="9141619" cy="6856214"/>
          </a:xfrm>
          <a:prstGeom prst="rect">
            <a:avLst/>
          </a:prstGeom>
        </p:spPr>
      </p:pic>
      <p:sp>
        <p:nvSpPr>
          <p:cNvPr id="2" name="Title 1"/>
          <p:cNvSpPr>
            <a:spLocks noGrp="1"/>
          </p:cNvSpPr>
          <p:nvPr>
            <p:ph type="title"/>
          </p:nvPr>
        </p:nvSpPr>
        <p:spPr>
          <a:xfrm>
            <a:off x="304801" y="220133"/>
            <a:ext cx="8534400" cy="1456267"/>
          </a:xfrm>
        </p:spPr>
        <p:txBody>
          <a:bodyPr>
            <a:normAutofit/>
          </a:bodyPr>
          <a:lstStyle>
            <a:lvl1pPr algn="ctr">
              <a:defRPr sz="4400">
                <a:solidFill>
                  <a:srgbClr val="FFC000"/>
                </a:solidFill>
                <a:latin typeface="Lucida Sans" panose="020B060203050402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304801" y="1828800"/>
            <a:ext cx="8608217" cy="3649133"/>
          </a:xfrm>
        </p:spPr>
        <p:txBody>
          <a:bodyPr anchor="ctr">
            <a:normAutofit/>
          </a:bodyPr>
          <a:lstStyle>
            <a:lvl1pPr>
              <a:defRPr sz="3200">
                <a:latin typeface="Book Antiqua" panose="02040602050305030304" pitchFamily="18" charset="0"/>
              </a:defRPr>
            </a:lvl1pPr>
            <a:lvl2pPr>
              <a:defRPr sz="2000">
                <a:latin typeface="Book Antiqua" panose="02040602050305030304" pitchFamily="18" charset="0"/>
              </a:defRPr>
            </a:lvl2pPr>
            <a:lvl3pPr>
              <a:defRPr sz="2000">
                <a:latin typeface="Book Antiqua" panose="02040602050305030304" pitchFamily="18" charset="0"/>
              </a:defRPr>
            </a:lvl3pPr>
            <a:lvl4pPr>
              <a:defRPr sz="2000">
                <a:latin typeface="Book Antiqua" panose="02040602050305030304" pitchFamily="18" charset="0"/>
              </a:defRPr>
            </a:lvl4pPr>
            <a:lvl5pPr>
              <a:defRPr sz="2000">
                <a:latin typeface="Book Antiqua" panose="020406020503050303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C2E91820-14E3-4503-B790-A03E06B077EE}" type="datetimeFigureOut">
              <a:rPr lang="en-US" smtClean="0"/>
              <a:pPr>
                <a:defRPr/>
              </a:pPr>
              <a:t>8/2/20</a:t>
            </a:fld>
            <a:endParaRPr lang="en-US" dirty="0"/>
          </a:p>
        </p:txBody>
      </p:sp>
      <p:sp>
        <p:nvSpPr>
          <p:cNvPr id="5" name="Footer Placeholder 4"/>
          <p:cNvSpPr>
            <a:spLocks noGrp="1"/>
          </p:cNvSpPr>
          <p:nvPr>
            <p:ph type="ftr" sz="quarter" idx="11"/>
          </p:nvPr>
        </p:nvSpPr>
        <p:spPr/>
        <p:txBody>
          <a:bodyPr/>
          <a:lstStyle/>
          <a:p>
            <a:pPr>
              <a:defRPr/>
            </a:pPr>
            <a:r>
              <a:rPr lang="en-US" dirty="0"/>
              <a:t>Masonic Leadership Training</a:t>
            </a:r>
          </a:p>
        </p:txBody>
      </p:sp>
      <p:sp>
        <p:nvSpPr>
          <p:cNvPr id="6" name="Slide Number Placeholder 5"/>
          <p:cNvSpPr>
            <a:spLocks noGrp="1"/>
          </p:cNvSpPr>
          <p:nvPr>
            <p:ph type="sldNum" sz="quarter" idx="12"/>
          </p:nvPr>
        </p:nvSpPr>
        <p:spPr/>
        <p:txBody>
          <a:bodyPr/>
          <a:lstStyle/>
          <a:p>
            <a:pPr>
              <a:defRPr/>
            </a:pPr>
            <a:fld id="{16A2491E-CB9A-423E-968B-F1B848817E05}" type="slidenum">
              <a:rPr lang="en-US" smtClean="0"/>
              <a:pPr>
                <a:defRPr/>
              </a:pPr>
              <a:t>‹#›</a:t>
            </a:fld>
            <a:endParaRPr lang="en-US" dirty="0"/>
          </a:p>
        </p:txBody>
      </p:sp>
    </p:spTree>
    <p:extLst>
      <p:ext uri="{BB962C8B-B14F-4D97-AF65-F5344CB8AC3E}">
        <p14:creationId xmlns:p14="http://schemas.microsoft.com/office/powerpoint/2010/main" val="29579426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title"/>
          </p:nvPr>
        </p:nvSpPr>
        <p:spPr>
          <a:xfrm>
            <a:off x="514350" y="1371600"/>
            <a:ext cx="8172449" cy="1468800"/>
          </a:xfrm>
        </p:spPr>
        <p:txBody>
          <a:bodyPr anchor="b">
            <a:noAutofit/>
          </a:bodyPr>
          <a:lstStyle>
            <a:lvl1pPr algn="ctr">
              <a:defRPr sz="4800" b="0" cap="all">
                <a:solidFill>
                  <a:srgbClr val="FFC000"/>
                </a:solidFill>
                <a:latin typeface="Lucida Sans" panose="020B0602030504020204" pitchFamily="34" charset="0"/>
              </a:defRPr>
            </a:lvl1pPr>
          </a:lstStyle>
          <a:p>
            <a:r>
              <a:rPr lang="en-US"/>
              <a:t>Click to edit Master title style</a:t>
            </a:r>
            <a:endParaRPr lang="en-US" dirty="0"/>
          </a:p>
        </p:txBody>
      </p:sp>
      <p:sp>
        <p:nvSpPr>
          <p:cNvPr id="3" name="Text Placeholder 2"/>
          <p:cNvSpPr>
            <a:spLocks noGrp="1"/>
          </p:cNvSpPr>
          <p:nvPr>
            <p:ph type="body" idx="1"/>
          </p:nvPr>
        </p:nvSpPr>
        <p:spPr>
          <a:xfrm>
            <a:off x="771523" y="2826325"/>
            <a:ext cx="7598571" cy="2436438"/>
          </a:xfrm>
        </p:spPr>
        <p:txBody>
          <a:bodyPr anchor="t">
            <a:normAutofit/>
          </a:bodyPr>
          <a:lstStyle>
            <a:lvl1pPr marL="0" indent="0" algn="ctr">
              <a:buNone/>
              <a:defRPr sz="2800" cap="all">
                <a:solidFill>
                  <a:schemeClr val="tx1"/>
                </a:solidFill>
                <a:latin typeface="Book Antiqua" panose="02040602050305030304" pitchFamily="18" charset="0"/>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463581" y="6339663"/>
            <a:ext cx="1200150" cy="377825"/>
          </a:xfrm>
        </p:spPr>
        <p:txBody>
          <a:bodyPr/>
          <a:lstStyle/>
          <a:p>
            <a:pPr>
              <a:defRPr/>
            </a:pPr>
            <a:fld id="{BD9086A4-36BD-4495-8112-481AD8581E9B}" type="datetimeFigureOut">
              <a:rPr lang="en-US" smtClean="0"/>
              <a:pPr>
                <a:defRPr/>
              </a:pPr>
              <a:t>8/2/20</a:t>
            </a:fld>
            <a:endParaRPr lang="en-US" dirty="0"/>
          </a:p>
        </p:txBody>
      </p:sp>
      <p:sp>
        <p:nvSpPr>
          <p:cNvPr id="5" name="Footer Placeholder 4"/>
          <p:cNvSpPr>
            <a:spLocks noGrp="1"/>
          </p:cNvSpPr>
          <p:nvPr>
            <p:ph type="ftr" sz="quarter" idx="11"/>
          </p:nvPr>
        </p:nvSpPr>
        <p:spPr>
          <a:xfrm>
            <a:off x="812296" y="6248401"/>
            <a:ext cx="5629949" cy="469087"/>
          </a:xfrm>
        </p:spPr>
        <p:txBody>
          <a:bodyPr/>
          <a:lstStyle/>
          <a:p>
            <a:pPr>
              <a:defRPr/>
            </a:pPr>
            <a:endParaRPr lang="en-US" dirty="0"/>
          </a:p>
        </p:txBody>
      </p:sp>
      <p:sp>
        <p:nvSpPr>
          <p:cNvPr id="6" name="Slide Number Placeholder 5"/>
          <p:cNvSpPr>
            <a:spLocks noGrp="1"/>
          </p:cNvSpPr>
          <p:nvPr>
            <p:ph type="sldNum" sz="quarter" idx="12"/>
          </p:nvPr>
        </p:nvSpPr>
        <p:spPr>
          <a:xfrm>
            <a:off x="7685067" y="6339663"/>
            <a:ext cx="413375" cy="377825"/>
          </a:xfrm>
        </p:spPr>
        <p:txBody>
          <a:bodyPr/>
          <a:lstStyle/>
          <a:p>
            <a:pPr>
              <a:defRPr/>
            </a:pPr>
            <a:fld id="{E390771D-A63E-4BE7-BC9B-12660E1CCAC7}" type="slidenum">
              <a:rPr lang="en-US" smtClean="0"/>
              <a:pPr>
                <a:defRPr/>
              </a:pPr>
              <a:t>‹#›</a:t>
            </a:fld>
            <a:endParaRPr lang="en-US" dirty="0"/>
          </a:p>
        </p:txBody>
      </p:sp>
    </p:spTree>
    <p:extLst>
      <p:ext uri="{BB962C8B-B14F-4D97-AF65-F5344CB8AC3E}">
        <p14:creationId xmlns:p14="http://schemas.microsoft.com/office/powerpoint/2010/main" val="26547168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title"/>
          </p:nvPr>
        </p:nvSpPr>
        <p:spPr/>
        <p:txBody>
          <a:bodyPr>
            <a:normAutofit/>
          </a:bodyPr>
          <a:lstStyle>
            <a:lvl1pPr algn="ctr">
              <a:defRPr sz="4000">
                <a:solidFill>
                  <a:srgbClr val="FFC000"/>
                </a:solidFill>
                <a:latin typeface="Lucida Sans" panose="020B0602030504020204" pitchFamily="34" charset="0"/>
              </a:defRPr>
            </a:lvl1pPr>
          </a:lstStyle>
          <a:p>
            <a:r>
              <a:rPr lang="en-US"/>
              <a:t>Click to edit Master title style</a:t>
            </a:r>
            <a:endParaRPr lang="en-US" dirty="0"/>
          </a:p>
        </p:txBody>
      </p:sp>
      <p:sp>
        <p:nvSpPr>
          <p:cNvPr id="3" name="Content Placeholder 2"/>
          <p:cNvSpPr>
            <a:spLocks noGrp="1"/>
          </p:cNvSpPr>
          <p:nvPr>
            <p:ph sz="half" idx="1"/>
          </p:nvPr>
        </p:nvSpPr>
        <p:spPr>
          <a:xfrm>
            <a:off x="228600" y="1828799"/>
            <a:ext cx="4051301" cy="4114799"/>
          </a:xfrm>
        </p:spPr>
        <p:txBody>
          <a:bodyPr>
            <a:normAutofit/>
          </a:bodyPr>
          <a:lstStyle>
            <a:lvl1pPr>
              <a:defRPr sz="2600">
                <a:latin typeface="Book Antiqua" panose="02040602050305030304" pitchFamily="18" charset="0"/>
              </a:defRPr>
            </a:lvl1pPr>
            <a:lvl2pPr>
              <a:defRPr sz="2400">
                <a:latin typeface="Book Antiqua" panose="02040602050305030304" pitchFamily="18" charset="0"/>
              </a:defRPr>
            </a:lvl2pPr>
            <a:lvl3pPr>
              <a:defRPr sz="2000">
                <a:latin typeface="Book Antiqua" panose="02040602050305030304" pitchFamily="18" charset="0"/>
              </a:defRPr>
            </a:lvl3pPr>
            <a:lvl4pPr>
              <a:defRPr sz="1600">
                <a:latin typeface="Book Antiqua" panose="02040602050305030304" pitchFamily="18" charset="0"/>
              </a:defRPr>
            </a:lvl4pPr>
            <a:lvl5pPr>
              <a:defRPr sz="1600">
                <a:latin typeface="Book Antiqua" panose="020406020503050303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A8D62D4B-A6E5-4B5E-AF63-D57C6BED30C5}" type="datetimeFigureOut">
              <a:rPr lang="en-US" smtClean="0"/>
              <a:pPr>
                <a:defRPr/>
              </a:pPr>
              <a:t>8/2/20</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45DE0086-F162-4D40-85A6-EB00098B6169}" type="slidenum">
              <a:rPr lang="en-US" smtClean="0"/>
              <a:pPr>
                <a:defRPr/>
              </a:pPr>
              <a:t>‹#›</a:t>
            </a:fld>
            <a:endParaRPr lang="en-US" dirty="0"/>
          </a:p>
        </p:txBody>
      </p:sp>
      <p:sp>
        <p:nvSpPr>
          <p:cNvPr id="9" name="Content Placeholder 2">
            <a:extLst>
              <a:ext uri="{FF2B5EF4-FFF2-40B4-BE49-F238E27FC236}">
                <a16:creationId xmlns:a16="http://schemas.microsoft.com/office/drawing/2014/main" id="{0BABF2CA-663D-4097-B3E0-21334714BC62}"/>
              </a:ext>
            </a:extLst>
          </p:cNvPr>
          <p:cNvSpPr>
            <a:spLocks noGrp="1"/>
          </p:cNvSpPr>
          <p:nvPr>
            <p:ph sz="half" idx="13"/>
          </p:nvPr>
        </p:nvSpPr>
        <p:spPr>
          <a:xfrm>
            <a:off x="4406899" y="1828800"/>
            <a:ext cx="4508501" cy="4114800"/>
          </a:xfrm>
        </p:spPr>
        <p:txBody>
          <a:bodyPr>
            <a:normAutofit/>
          </a:bodyPr>
          <a:lstStyle>
            <a:lvl1pPr>
              <a:defRPr sz="2600">
                <a:latin typeface="Book Antiqua" panose="02040602050305030304" pitchFamily="18" charset="0"/>
              </a:defRPr>
            </a:lvl1pPr>
            <a:lvl2pPr>
              <a:defRPr sz="2400">
                <a:latin typeface="Book Antiqua" panose="02040602050305030304" pitchFamily="18" charset="0"/>
              </a:defRPr>
            </a:lvl2pPr>
            <a:lvl3pPr>
              <a:defRPr sz="2000">
                <a:latin typeface="Book Antiqua" panose="02040602050305030304" pitchFamily="18" charset="0"/>
              </a:defRPr>
            </a:lvl3pPr>
            <a:lvl4pPr>
              <a:defRPr sz="1600">
                <a:latin typeface="Book Antiqua" panose="02040602050305030304" pitchFamily="18" charset="0"/>
              </a:defRPr>
            </a:lvl4pPr>
            <a:lvl5pPr>
              <a:defRPr sz="1600">
                <a:latin typeface="Book Antiqua" panose="020406020503050303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8349430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4801" y="304800"/>
            <a:ext cx="8610600" cy="1456267"/>
          </a:xfrm>
        </p:spPr>
        <p:txBody>
          <a:bodyPr>
            <a:normAutofit/>
          </a:bodyPr>
          <a:lstStyle>
            <a:lvl1pPr algn="ctr">
              <a:defRPr sz="4100">
                <a:solidFill>
                  <a:srgbClr val="FFC000"/>
                </a:solidFill>
                <a:latin typeface="Lucida Sans" panose="020B0602030504020204" pitchFamily="34" charset="0"/>
              </a:defRPr>
            </a:lvl1pPr>
          </a:lstStyle>
          <a:p>
            <a:r>
              <a:rPr lang="en-US"/>
              <a:t>Click to edit Master title style</a:t>
            </a:r>
            <a:endParaRPr lang="en-US" dirty="0"/>
          </a:p>
        </p:txBody>
      </p:sp>
      <p:sp>
        <p:nvSpPr>
          <p:cNvPr id="3" name="Text Placeholder 2"/>
          <p:cNvSpPr>
            <a:spLocks noGrp="1"/>
          </p:cNvSpPr>
          <p:nvPr>
            <p:ph type="body" idx="1"/>
          </p:nvPr>
        </p:nvSpPr>
        <p:spPr>
          <a:xfrm>
            <a:off x="514352" y="1840443"/>
            <a:ext cx="3747692" cy="954086"/>
          </a:xfrm>
        </p:spPr>
        <p:txBody>
          <a:bodyPr anchor="b">
            <a:noAutofit/>
          </a:bodyPr>
          <a:lstStyle>
            <a:lvl1pPr marL="0" indent="0">
              <a:buNone/>
              <a:defRPr sz="2400" b="0">
                <a:latin typeface="Book Antiqua" panose="02040602050305030304" pitchFamily="18" charset="0"/>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514351" y="2870201"/>
            <a:ext cx="3747692" cy="2920998"/>
          </a:xfrm>
        </p:spPr>
        <p:txBody>
          <a:bodyPr anchor="t">
            <a:normAutofit/>
          </a:bodyPr>
          <a:lstStyle>
            <a:lvl1pPr>
              <a:defRPr sz="2000">
                <a:latin typeface="Book Antiqua" panose="02040602050305030304" pitchFamily="18" charset="0"/>
              </a:defRPr>
            </a:lvl1pPr>
            <a:lvl2pPr>
              <a:defRPr sz="2000">
                <a:latin typeface="Book Antiqua" panose="02040602050305030304" pitchFamily="18" charset="0"/>
              </a:defRPr>
            </a:lvl2pPr>
            <a:lvl3pPr>
              <a:defRPr sz="1600">
                <a:latin typeface="Book Antiqua" panose="02040602050305030304" pitchFamily="18" charset="0"/>
              </a:defRPr>
            </a:lvl3pPr>
            <a:lvl4pPr>
              <a:defRPr sz="1200">
                <a:latin typeface="Book Antiqua" panose="02040602050305030304" pitchFamily="18" charset="0"/>
              </a:defRPr>
            </a:lvl4pPr>
            <a:lvl5pPr>
              <a:defRPr sz="1200">
                <a:latin typeface="Book Antiqua" panose="020406020503050303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B5BCCE4E-C0C8-4D34-B184-3B47152F6D26}" type="datetimeFigureOut">
              <a:rPr lang="en-US" smtClean="0"/>
              <a:pPr>
                <a:defRPr/>
              </a:pPr>
              <a:t>8/2/20</a:t>
            </a:fld>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pPr>
              <a:defRPr/>
            </a:pPr>
            <a:fld id="{31DFCE26-B758-43C9-9262-B24A9783ABD9}" type="slidenum">
              <a:rPr lang="en-US" smtClean="0"/>
              <a:pPr>
                <a:defRPr/>
              </a:pPr>
              <a:t>‹#›</a:t>
            </a:fld>
            <a:endParaRPr lang="en-US" dirty="0"/>
          </a:p>
        </p:txBody>
      </p:sp>
      <p:sp>
        <p:nvSpPr>
          <p:cNvPr id="10" name="Content Placeholder 3">
            <a:extLst>
              <a:ext uri="{FF2B5EF4-FFF2-40B4-BE49-F238E27FC236}">
                <a16:creationId xmlns:a16="http://schemas.microsoft.com/office/drawing/2014/main" id="{52F97B1C-76FF-4E7B-8767-099F32C80DD4}"/>
              </a:ext>
            </a:extLst>
          </p:cNvPr>
          <p:cNvSpPr>
            <a:spLocks noGrp="1"/>
          </p:cNvSpPr>
          <p:nvPr>
            <p:ph sz="half" idx="13"/>
          </p:nvPr>
        </p:nvSpPr>
        <p:spPr>
          <a:xfrm>
            <a:off x="4329508" y="2870202"/>
            <a:ext cx="3747692" cy="2920998"/>
          </a:xfrm>
        </p:spPr>
        <p:txBody>
          <a:bodyPr anchor="t">
            <a:normAutofit/>
          </a:bodyPr>
          <a:lstStyle>
            <a:lvl1pPr>
              <a:defRPr sz="2000">
                <a:latin typeface="Book Antiqua" panose="02040602050305030304" pitchFamily="18" charset="0"/>
              </a:defRPr>
            </a:lvl1pPr>
            <a:lvl2pPr>
              <a:defRPr sz="2000">
                <a:latin typeface="Book Antiqua" panose="02040602050305030304" pitchFamily="18" charset="0"/>
              </a:defRPr>
            </a:lvl2pPr>
            <a:lvl3pPr>
              <a:defRPr sz="1600">
                <a:latin typeface="Book Antiqua" panose="02040602050305030304" pitchFamily="18" charset="0"/>
              </a:defRPr>
            </a:lvl3pPr>
            <a:lvl4pPr>
              <a:defRPr sz="1200">
                <a:latin typeface="Book Antiqua" panose="02040602050305030304" pitchFamily="18" charset="0"/>
              </a:defRPr>
            </a:lvl4pPr>
            <a:lvl5pPr>
              <a:defRPr sz="1200">
                <a:latin typeface="Book Antiqua" panose="020406020503050303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2">
            <a:extLst>
              <a:ext uri="{FF2B5EF4-FFF2-40B4-BE49-F238E27FC236}">
                <a16:creationId xmlns:a16="http://schemas.microsoft.com/office/drawing/2014/main" id="{0D96EB9F-9AF5-40A3-BBD0-6EA0655B4165}"/>
              </a:ext>
            </a:extLst>
          </p:cNvPr>
          <p:cNvSpPr>
            <a:spLocks noGrp="1"/>
          </p:cNvSpPr>
          <p:nvPr>
            <p:ph type="body" idx="14"/>
          </p:nvPr>
        </p:nvSpPr>
        <p:spPr>
          <a:xfrm>
            <a:off x="4343400" y="1865314"/>
            <a:ext cx="3747692" cy="954086"/>
          </a:xfrm>
        </p:spPr>
        <p:txBody>
          <a:bodyPr anchor="b">
            <a:noAutofit/>
          </a:bodyPr>
          <a:lstStyle>
            <a:lvl1pPr marL="0" indent="0">
              <a:buNone/>
              <a:defRPr sz="2400" b="0">
                <a:latin typeface="Book Antiqua" panose="02040602050305030304" pitchFamily="18" charset="0"/>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Tree>
    <p:extLst>
      <p:ext uri="{BB962C8B-B14F-4D97-AF65-F5344CB8AC3E}">
        <p14:creationId xmlns:p14="http://schemas.microsoft.com/office/powerpoint/2010/main" val="22734951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3" name="Date Placeholder 2"/>
          <p:cNvSpPr>
            <a:spLocks noGrp="1"/>
          </p:cNvSpPr>
          <p:nvPr>
            <p:ph type="dt" sz="half" idx="10"/>
          </p:nvPr>
        </p:nvSpPr>
        <p:spPr/>
        <p:txBody>
          <a:bodyPr/>
          <a:lstStyle/>
          <a:p>
            <a:pPr>
              <a:defRPr/>
            </a:pPr>
            <a:fld id="{C773B396-A85B-4686-B357-BFEF9E69BCE1}" type="datetimeFigureOut">
              <a:rPr lang="en-US" smtClean="0"/>
              <a:pPr>
                <a:defRPr/>
              </a:pPr>
              <a:t>8/2/20</a:t>
            </a:fld>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399B92EA-2360-449D-A344-C429608F315F}" type="slidenum">
              <a:rPr lang="en-US" smtClean="0"/>
              <a:pPr>
                <a:defRPr/>
              </a:pPr>
              <a:t>‹#›</a:t>
            </a:fld>
            <a:endParaRPr lang="en-US" dirty="0"/>
          </a:p>
        </p:txBody>
      </p:sp>
      <p:sp>
        <p:nvSpPr>
          <p:cNvPr id="7" name="Title 1">
            <a:extLst>
              <a:ext uri="{FF2B5EF4-FFF2-40B4-BE49-F238E27FC236}">
                <a16:creationId xmlns:a16="http://schemas.microsoft.com/office/drawing/2014/main" id="{A2567A85-1027-40E1-BC62-749C5D9F8A2A}"/>
              </a:ext>
            </a:extLst>
          </p:cNvPr>
          <p:cNvSpPr>
            <a:spLocks noGrp="1"/>
          </p:cNvSpPr>
          <p:nvPr>
            <p:ph type="title"/>
          </p:nvPr>
        </p:nvSpPr>
        <p:spPr>
          <a:xfrm>
            <a:off x="304801" y="304800"/>
            <a:ext cx="8610600" cy="1456267"/>
          </a:xfrm>
        </p:spPr>
        <p:txBody>
          <a:bodyPr>
            <a:normAutofit/>
          </a:bodyPr>
          <a:lstStyle>
            <a:lvl1pPr algn="ctr">
              <a:defRPr sz="4100">
                <a:solidFill>
                  <a:srgbClr val="FFC000"/>
                </a:solidFill>
                <a:latin typeface="Lucida Sans" panose="020B060203050402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8352617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Date Placeholder 1"/>
          <p:cNvSpPr>
            <a:spLocks noGrp="1"/>
          </p:cNvSpPr>
          <p:nvPr>
            <p:ph type="dt" sz="half" idx="10"/>
          </p:nvPr>
        </p:nvSpPr>
        <p:spPr/>
        <p:txBody>
          <a:bodyPr/>
          <a:lstStyle/>
          <a:p>
            <a:pPr>
              <a:defRPr/>
            </a:pPr>
            <a:fld id="{06E49314-C03A-4E7F-AEDB-2CD61B96C8FE}" type="datetimeFigureOut">
              <a:rPr lang="en-US" smtClean="0"/>
              <a:pPr>
                <a:defRPr/>
              </a:pPr>
              <a:t>8/2/20</a:t>
            </a:fld>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p:txBody>
          <a:bodyPr/>
          <a:lstStyle/>
          <a:p>
            <a:pPr>
              <a:defRPr/>
            </a:pPr>
            <a:fld id="{5EC52FB2-6661-4DA1-83E6-49273CF992AF}" type="slidenum">
              <a:rPr lang="en-US" smtClean="0"/>
              <a:pPr>
                <a:defRPr/>
              </a:pPr>
              <a:t>‹#›</a:t>
            </a:fld>
            <a:endParaRPr lang="en-US" dirty="0"/>
          </a:p>
        </p:txBody>
      </p:sp>
    </p:spTree>
    <p:extLst>
      <p:ext uri="{BB962C8B-B14F-4D97-AF65-F5344CB8AC3E}">
        <p14:creationId xmlns:p14="http://schemas.microsoft.com/office/powerpoint/2010/main" val="25765574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914400"/>
            <a:ext cx="9141619" cy="6856214"/>
          </a:xfrm>
          <a:prstGeom prst="rect">
            <a:avLst/>
          </a:prstGeom>
        </p:spPr>
      </p:pic>
      <p:sp>
        <p:nvSpPr>
          <p:cNvPr id="2" name="Title 1"/>
          <p:cNvSpPr>
            <a:spLocks noGrp="1"/>
          </p:cNvSpPr>
          <p:nvPr>
            <p:ph type="title"/>
          </p:nvPr>
        </p:nvSpPr>
        <p:spPr>
          <a:xfrm>
            <a:off x="514350" y="685800"/>
            <a:ext cx="2760664"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3486151" y="609601"/>
            <a:ext cx="4626770"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14350" y="2133600"/>
            <a:ext cx="2760664" cy="3581400"/>
          </a:xfrm>
        </p:spPr>
        <p:txBody>
          <a:bodyPr anchor="t">
            <a:normAutofit/>
          </a:bodyPr>
          <a:lstStyle>
            <a:lvl1pPr marL="0" indent="0">
              <a:buNone/>
              <a:defRPr sz="14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1450525A-4A93-485B-9AB1-AA5A8DEFD871}" type="datetimeFigureOut">
              <a:rPr lang="en-US" smtClean="0"/>
              <a:pPr>
                <a:defRPr/>
              </a:pPr>
              <a:t>8/2/20</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80D3DE0C-A853-4C4B-8345-33BC52EE506D}" type="slidenum">
              <a:rPr lang="en-US" smtClean="0"/>
              <a:pPr>
                <a:defRPr/>
              </a:pPr>
              <a:t>‹#›</a:t>
            </a:fld>
            <a:endParaRPr lang="en-US" dirty="0"/>
          </a:p>
        </p:txBody>
      </p:sp>
    </p:spTree>
    <p:extLst>
      <p:ext uri="{BB962C8B-B14F-4D97-AF65-F5344CB8AC3E}">
        <p14:creationId xmlns:p14="http://schemas.microsoft.com/office/powerpoint/2010/main" val="2150985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title"/>
          </p:nvPr>
        </p:nvSpPr>
        <p:spPr>
          <a:xfrm>
            <a:off x="514350" y="1600200"/>
            <a:ext cx="4623490" cy="1371600"/>
          </a:xfrm>
        </p:spPr>
        <p:txBody>
          <a:bodyPr anchor="b">
            <a:normAutofit/>
          </a:bodyPr>
          <a:lstStyle>
            <a:lvl1pPr algn="l">
              <a:defRPr sz="21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5652190" y="914400"/>
            <a:ext cx="2460731"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dirty="0"/>
              <a:t>Click icon to add picture</a:t>
            </a:r>
          </a:p>
        </p:txBody>
      </p:sp>
      <p:sp>
        <p:nvSpPr>
          <p:cNvPr id="4" name="Text Placeholder 3"/>
          <p:cNvSpPr>
            <a:spLocks noGrp="1"/>
          </p:cNvSpPr>
          <p:nvPr>
            <p:ph type="body" sz="half" idx="2"/>
          </p:nvPr>
        </p:nvSpPr>
        <p:spPr>
          <a:xfrm>
            <a:off x="514350" y="2971800"/>
            <a:ext cx="4623490" cy="1828800"/>
          </a:xfrm>
        </p:spPr>
        <p:txBody>
          <a:bodyPr anchor="t">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3CF26E1C-87E3-4CF0-8B1C-3F64A9744427}" type="datetimeFigureOut">
              <a:rPr lang="en-US" smtClean="0"/>
              <a:pPr>
                <a:defRPr/>
              </a:pPr>
              <a:t>8/2/20</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9EF00481-DCB1-4504-BA34-EFE8376E7E45}" type="slidenum">
              <a:rPr lang="en-US" smtClean="0"/>
              <a:pPr>
                <a:defRPr/>
              </a:pPr>
              <a:t>‹#›</a:t>
            </a:fld>
            <a:endParaRPr lang="en-US" dirty="0"/>
          </a:p>
        </p:txBody>
      </p:sp>
    </p:spTree>
    <p:extLst>
      <p:ext uri="{BB962C8B-B14F-4D97-AF65-F5344CB8AC3E}">
        <p14:creationId xmlns:p14="http://schemas.microsoft.com/office/powerpoint/2010/main" val="4248512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4300" y="228600"/>
            <a:ext cx="896720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29000" y="1776943"/>
            <a:ext cx="8357800" cy="403373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613694" y="6248400"/>
            <a:ext cx="1200150" cy="377825"/>
          </a:xfrm>
          <a:prstGeom prst="rect">
            <a:avLst/>
          </a:prstGeom>
        </p:spPr>
        <p:txBody>
          <a:bodyPr vert="horz" lIns="91440" tIns="45720" rIns="91440" bIns="45720" rtlCol="0" anchor="ctr"/>
          <a:lstStyle>
            <a:lvl1pPr algn="r">
              <a:defRPr sz="750" b="0" i="0">
                <a:solidFill>
                  <a:schemeClr val="tx1"/>
                </a:solidFill>
                <a:effectLst/>
                <a:latin typeface="+mn-lt"/>
              </a:defRPr>
            </a:lvl1pPr>
          </a:lstStyle>
          <a:p>
            <a:pPr>
              <a:defRPr/>
            </a:pPr>
            <a:fld id="{068FBF24-0207-4BC0-BFA6-1072D0CA7C3C}" type="datetimeFigureOut">
              <a:rPr lang="en-US" smtClean="0"/>
              <a:pPr>
                <a:defRPr/>
              </a:pPr>
              <a:t>8/2/20</a:t>
            </a:fld>
            <a:endParaRPr lang="en-US" dirty="0"/>
          </a:p>
        </p:txBody>
      </p:sp>
      <p:sp>
        <p:nvSpPr>
          <p:cNvPr id="5" name="Footer Placeholder 4"/>
          <p:cNvSpPr>
            <a:spLocks noGrp="1"/>
          </p:cNvSpPr>
          <p:nvPr>
            <p:ph type="ftr" sz="quarter" idx="3"/>
          </p:nvPr>
        </p:nvSpPr>
        <p:spPr>
          <a:xfrm>
            <a:off x="685800" y="6248400"/>
            <a:ext cx="5870744" cy="377825"/>
          </a:xfrm>
          <a:prstGeom prst="rect">
            <a:avLst/>
          </a:prstGeom>
        </p:spPr>
        <p:txBody>
          <a:bodyPr vert="horz" lIns="91440" tIns="45720" rIns="91440" bIns="45720" rtlCol="0" anchor="ctr"/>
          <a:lstStyle>
            <a:lvl1pPr algn="l">
              <a:defRPr sz="750" b="0" i="0">
                <a:solidFill>
                  <a:schemeClr val="tx1"/>
                </a:solidFill>
                <a:effectLst/>
                <a:latin typeface="+mn-lt"/>
              </a:defRPr>
            </a:lvl1pPr>
          </a:lstStyle>
          <a:p>
            <a:pPr>
              <a:defRPr/>
            </a:pPr>
            <a:endParaRPr lang="en-US" dirty="0"/>
          </a:p>
        </p:txBody>
      </p:sp>
      <p:sp>
        <p:nvSpPr>
          <p:cNvPr id="6" name="Slide Number Placeholder 5"/>
          <p:cNvSpPr>
            <a:spLocks noGrp="1"/>
          </p:cNvSpPr>
          <p:nvPr>
            <p:ph type="sldNum" sz="quarter" idx="4"/>
          </p:nvPr>
        </p:nvSpPr>
        <p:spPr>
          <a:xfrm>
            <a:off x="7870995" y="6248400"/>
            <a:ext cx="413375" cy="377825"/>
          </a:xfrm>
          <a:prstGeom prst="rect">
            <a:avLst/>
          </a:prstGeom>
        </p:spPr>
        <p:txBody>
          <a:bodyPr vert="horz" lIns="91440" tIns="45720" rIns="91440" bIns="45720" rtlCol="0" anchor="ctr"/>
          <a:lstStyle>
            <a:lvl1pPr algn="r">
              <a:defRPr sz="750" b="0" i="0">
                <a:solidFill>
                  <a:schemeClr val="tx1"/>
                </a:solidFill>
                <a:effectLst/>
                <a:latin typeface="+mn-lt"/>
              </a:defRPr>
            </a:lvl1pPr>
          </a:lstStyle>
          <a:p>
            <a:pPr>
              <a:defRPr/>
            </a:pPr>
            <a:fld id="{04D2B31E-5714-4F1D-95C8-83B9822ED632}" type="slidenum">
              <a:rPr lang="en-US" smtClean="0"/>
              <a:pPr>
                <a:defRPr/>
              </a:pPr>
              <a:t>‹#›</a:t>
            </a:fld>
            <a:endParaRPr lang="en-US" dirty="0"/>
          </a:p>
        </p:txBody>
      </p:sp>
      <p:pic>
        <p:nvPicPr>
          <p:cNvPr id="8" name="Picture 7" descr="A close up of a sign&#10;&#10;Description automatically generated">
            <a:extLst>
              <a:ext uri="{FF2B5EF4-FFF2-40B4-BE49-F238E27FC236}">
                <a16:creationId xmlns:a16="http://schemas.microsoft.com/office/drawing/2014/main" id="{82659B82-82B5-CE4D-923A-272C7CDBBEB2}"/>
              </a:ext>
            </a:extLst>
          </p:cNvPr>
          <p:cNvPicPr>
            <a:picLocks noChangeAspect="1"/>
          </p:cNvPicPr>
          <p:nvPr/>
        </p:nvPicPr>
        <p:blipFill>
          <a:blip r:embed="rId13">
            <a:alphaModFix amt="70000"/>
          </a:blip>
          <a:stretch>
            <a:fillRect/>
          </a:stretch>
        </p:blipFill>
        <p:spPr>
          <a:xfrm>
            <a:off x="8401627" y="5810680"/>
            <a:ext cx="679879" cy="906505"/>
          </a:xfrm>
          <a:prstGeom prst="rect">
            <a:avLst/>
          </a:prstGeom>
        </p:spPr>
      </p:pic>
      <p:pic>
        <p:nvPicPr>
          <p:cNvPr id="10" name="Picture 9" descr="A picture containing clock, drawing&#10;&#10;Description automatically generated">
            <a:extLst>
              <a:ext uri="{FF2B5EF4-FFF2-40B4-BE49-F238E27FC236}">
                <a16:creationId xmlns:a16="http://schemas.microsoft.com/office/drawing/2014/main" id="{AFC794E6-202C-8147-979A-830A3611D87B}"/>
              </a:ext>
            </a:extLst>
          </p:cNvPr>
          <p:cNvPicPr>
            <a:picLocks noChangeAspect="1"/>
          </p:cNvPicPr>
          <p:nvPr/>
        </p:nvPicPr>
        <p:blipFill>
          <a:blip r:embed="rId14">
            <a:alphaModFix amt="70000"/>
          </a:blip>
          <a:stretch>
            <a:fillRect/>
          </a:stretch>
        </p:blipFill>
        <p:spPr>
          <a:xfrm>
            <a:off x="114300" y="5937480"/>
            <a:ext cx="679879" cy="755421"/>
          </a:xfrm>
          <a:prstGeom prst="rect">
            <a:avLst/>
          </a:prstGeom>
        </p:spPr>
      </p:pic>
    </p:spTree>
    <p:extLst>
      <p:ext uri="{BB962C8B-B14F-4D97-AF65-F5344CB8AC3E}">
        <p14:creationId xmlns:p14="http://schemas.microsoft.com/office/powerpoint/2010/main" val="1543424801"/>
      </p:ext>
    </p:extLst>
  </p:cSld>
  <p:clrMap bg1="dk1" tx1="lt1" bg2="dk2" tx2="lt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xStyles>
    <p:titleStyle>
      <a:lvl1pPr algn="ctr" defTabSz="342900" rtl="0" eaLnBrk="1" latinLnBrk="0" hangingPunct="1">
        <a:spcBef>
          <a:spcPct val="0"/>
        </a:spcBef>
        <a:buNone/>
        <a:defRPr sz="3800" kern="1200" cap="all">
          <a:ln w="3175" cmpd="sng">
            <a:noFill/>
          </a:ln>
          <a:solidFill>
            <a:srgbClr val="FFC000"/>
          </a:solidFill>
          <a:effectLst/>
          <a:latin typeface="Lucida Sans" panose="020B0602030504020204" pitchFamily="34"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14313" indent="-214313" algn="l" defTabSz="342900" rtl="0" eaLnBrk="1" latinLnBrk="0" hangingPunct="1">
        <a:spcBef>
          <a:spcPts val="0"/>
        </a:spcBef>
        <a:spcAft>
          <a:spcPts val="750"/>
        </a:spcAft>
        <a:buClr>
          <a:schemeClr val="tx1"/>
        </a:buClr>
        <a:buSzPct val="100000"/>
        <a:buFont typeface="Arial"/>
        <a:buChar char="•"/>
        <a:defRPr sz="2800" kern="1200" cap="none">
          <a:solidFill>
            <a:schemeClr val="tx1"/>
          </a:solidFill>
          <a:effectLst/>
          <a:latin typeface="Book Antiqua" panose="02040602050305030304" pitchFamily="18" charset="0"/>
          <a:ea typeface="+mn-ea"/>
          <a:cs typeface="+mn-cs"/>
        </a:defRPr>
      </a:lvl1pPr>
      <a:lvl2pPr marL="557213" indent="-214313" algn="l" defTabSz="342900" rtl="0" eaLnBrk="1" latinLnBrk="0" hangingPunct="1">
        <a:spcBef>
          <a:spcPts val="0"/>
        </a:spcBef>
        <a:spcAft>
          <a:spcPts val="750"/>
        </a:spcAft>
        <a:buClr>
          <a:schemeClr val="tx1"/>
        </a:buClr>
        <a:buSzPct val="100000"/>
        <a:buFont typeface="Arial"/>
        <a:buChar char="•"/>
        <a:defRPr sz="2800" kern="1200" cap="none">
          <a:solidFill>
            <a:schemeClr val="tx1"/>
          </a:solidFill>
          <a:effectLst/>
          <a:latin typeface="Book Antiqua" panose="02040602050305030304" pitchFamily="18" charset="0"/>
          <a:ea typeface="+mn-ea"/>
          <a:cs typeface="+mn-cs"/>
        </a:defRPr>
      </a:lvl2pPr>
      <a:lvl3pPr marL="900113" indent="-214313" algn="l" defTabSz="342900" rtl="0" eaLnBrk="1" latinLnBrk="0" hangingPunct="1">
        <a:spcBef>
          <a:spcPts val="0"/>
        </a:spcBef>
        <a:spcAft>
          <a:spcPts val="750"/>
        </a:spcAft>
        <a:buClr>
          <a:schemeClr val="tx1"/>
        </a:buClr>
        <a:buSzPct val="100000"/>
        <a:buFont typeface="Arial"/>
        <a:buChar char="•"/>
        <a:defRPr sz="2000" kern="1200" cap="none">
          <a:solidFill>
            <a:schemeClr val="tx1"/>
          </a:solidFill>
          <a:effectLst/>
          <a:latin typeface="Book Antiqua" panose="02040602050305030304" pitchFamily="18" charset="0"/>
          <a:ea typeface="+mn-ea"/>
          <a:cs typeface="+mn-cs"/>
        </a:defRPr>
      </a:lvl3pPr>
      <a:lvl4pPr marL="1157288" indent="-128588" algn="l" defTabSz="342900" rtl="0" eaLnBrk="1" latinLnBrk="0" hangingPunct="1">
        <a:spcBef>
          <a:spcPts val="0"/>
        </a:spcBef>
        <a:spcAft>
          <a:spcPts val="750"/>
        </a:spcAft>
        <a:buClr>
          <a:schemeClr val="tx1"/>
        </a:buClr>
        <a:buSzPct val="100000"/>
        <a:buFont typeface="Arial"/>
        <a:buChar char="•"/>
        <a:defRPr sz="1600" kern="1200" cap="none">
          <a:solidFill>
            <a:schemeClr val="tx1"/>
          </a:solidFill>
          <a:effectLst/>
          <a:latin typeface="Book Antiqua" panose="02040602050305030304" pitchFamily="18" charset="0"/>
          <a:ea typeface="+mn-ea"/>
          <a:cs typeface="+mn-cs"/>
        </a:defRPr>
      </a:lvl4pPr>
      <a:lvl5pPr marL="1500188" indent="-128588" algn="l" defTabSz="342900" rtl="0" eaLnBrk="1" latinLnBrk="0" hangingPunct="1">
        <a:spcBef>
          <a:spcPts val="0"/>
        </a:spcBef>
        <a:spcAft>
          <a:spcPts val="750"/>
        </a:spcAft>
        <a:buClr>
          <a:schemeClr val="tx1"/>
        </a:buClr>
        <a:buSzPct val="100000"/>
        <a:buFont typeface="Arial"/>
        <a:buChar char="•"/>
        <a:defRPr sz="1600" kern="1200" cap="none">
          <a:solidFill>
            <a:schemeClr val="tx1"/>
          </a:solidFill>
          <a:effectLst/>
          <a:latin typeface="Book Antiqua" panose="02040602050305030304" pitchFamily="18" charset="0"/>
          <a:ea typeface="+mn-ea"/>
          <a:cs typeface="+mn-cs"/>
        </a:defRPr>
      </a:lvl5pPr>
      <a:lvl6pPr marL="1885950" indent="-171450" algn="l" defTabSz="342900" rtl="0" eaLnBrk="1" latinLnBrk="0" hangingPunct="1">
        <a:spcBef>
          <a:spcPts val="0"/>
        </a:spcBef>
        <a:spcAft>
          <a:spcPts val="750"/>
        </a:spcAft>
        <a:buClr>
          <a:schemeClr val="tx1"/>
        </a:buClr>
        <a:buSzPct val="100000"/>
        <a:buFont typeface="Arial"/>
        <a:buChar char="•"/>
        <a:defRPr sz="900" kern="1200" cap="none">
          <a:solidFill>
            <a:schemeClr val="tx1"/>
          </a:solidFill>
          <a:effectLst/>
          <a:latin typeface="+mn-lt"/>
          <a:ea typeface="+mn-ea"/>
          <a:cs typeface="+mn-cs"/>
        </a:defRPr>
      </a:lvl6pPr>
      <a:lvl7pPr marL="2228850" indent="-171450" algn="l" defTabSz="342900" rtl="0" eaLnBrk="1" latinLnBrk="0" hangingPunct="1">
        <a:spcBef>
          <a:spcPts val="0"/>
        </a:spcBef>
        <a:spcAft>
          <a:spcPts val="750"/>
        </a:spcAft>
        <a:buClr>
          <a:schemeClr val="tx1"/>
        </a:buClr>
        <a:buSzPct val="100000"/>
        <a:buFont typeface="Arial"/>
        <a:buChar char="•"/>
        <a:defRPr sz="900" kern="1200" cap="none">
          <a:solidFill>
            <a:schemeClr val="tx1"/>
          </a:solidFill>
          <a:effectLst/>
          <a:latin typeface="+mn-lt"/>
          <a:ea typeface="+mn-ea"/>
          <a:cs typeface="+mn-cs"/>
        </a:defRPr>
      </a:lvl7pPr>
      <a:lvl8pPr marL="2571750" indent="-171450" algn="l" defTabSz="342900" rtl="0" eaLnBrk="1" latinLnBrk="0" hangingPunct="1">
        <a:spcBef>
          <a:spcPts val="0"/>
        </a:spcBef>
        <a:spcAft>
          <a:spcPts val="750"/>
        </a:spcAft>
        <a:buClr>
          <a:schemeClr val="tx1"/>
        </a:buClr>
        <a:buSzPct val="100000"/>
        <a:buFont typeface="Arial"/>
        <a:buChar char="•"/>
        <a:defRPr sz="900" kern="1200" cap="none">
          <a:solidFill>
            <a:schemeClr val="tx1"/>
          </a:solidFill>
          <a:effectLst/>
          <a:latin typeface="+mn-lt"/>
          <a:ea typeface="+mn-ea"/>
          <a:cs typeface="+mn-cs"/>
        </a:defRPr>
      </a:lvl8pPr>
      <a:lvl9pPr marL="2914650" indent="-171450" algn="l" defTabSz="342900" rtl="0" eaLnBrk="1" latinLnBrk="0" hangingPunct="1">
        <a:spcBef>
          <a:spcPts val="0"/>
        </a:spcBef>
        <a:spcAft>
          <a:spcPts val="750"/>
        </a:spcAft>
        <a:buClr>
          <a:schemeClr val="tx1"/>
        </a:buClr>
        <a:buSzPct val="100000"/>
        <a:buFont typeface="Arial"/>
        <a:buChar char="•"/>
        <a:defRPr sz="900" kern="1200" cap="none">
          <a:solidFill>
            <a:schemeClr val="tx1"/>
          </a:solidFill>
          <a:effectLst/>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5" name="Picture 2"/>
          <p:cNvPicPr>
            <a:picLocks noChangeAspect="1" noChangeArrowheads="1"/>
          </p:cNvPicPr>
          <p:nvPr/>
        </p:nvPicPr>
        <p:blipFill>
          <a:blip r:embed="rId3" cstate="print"/>
          <a:srcRect/>
          <a:stretch>
            <a:fillRect/>
          </a:stretch>
        </p:blipFill>
        <p:spPr bwMode="auto">
          <a:xfrm>
            <a:off x="3505200" y="228600"/>
            <a:ext cx="1831975" cy="1905000"/>
          </a:xfrm>
          <a:prstGeom prst="rect">
            <a:avLst/>
          </a:prstGeom>
          <a:noFill/>
          <a:ln w="9525">
            <a:noFill/>
            <a:miter lim="800000"/>
            <a:headEnd/>
            <a:tailEnd/>
          </a:ln>
        </p:spPr>
      </p:pic>
      <p:sp>
        <p:nvSpPr>
          <p:cNvPr id="9" name="Title 1">
            <a:extLst>
              <a:ext uri="{FF2B5EF4-FFF2-40B4-BE49-F238E27FC236}">
                <a16:creationId xmlns:a16="http://schemas.microsoft.com/office/drawing/2014/main" id="{55A7FCB3-53A2-460A-8A0C-43441ECDB90D}"/>
              </a:ext>
            </a:extLst>
          </p:cNvPr>
          <p:cNvSpPr>
            <a:spLocks noGrp="1"/>
          </p:cNvSpPr>
          <p:nvPr>
            <p:ph type="ctrTitle"/>
          </p:nvPr>
        </p:nvSpPr>
        <p:spPr>
          <a:xfrm>
            <a:off x="0" y="2286000"/>
            <a:ext cx="9144000" cy="1447800"/>
          </a:xfrm>
        </p:spPr>
        <p:txBody>
          <a:bodyPr>
            <a:normAutofit fontScale="90000"/>
          </a:bodyPr>
          <a:lstStyle/>
          <a:p>
            <a:pPr>
              <a:defRPr/>
            </a:pPr>
            <a:r>
              <a:rPr lang="es-ES" dirty="0"/>
              <a:t>Entrenamiento DE Liderazgo Masónico</a:t>
            </a:r>
            <a:endParaRPr lang="en-US" sz="4800" cap="none" dirty="0">
              <a:ln w="6350">
                <a:noFill/>
              </a:ln>
              <a:effectLst>
                <a:outerShdw blurRad="127000" dist="200000" dir="2700000" algn="tl" rotWithShape="0">
                  <a:srgbClr val="000000">
                    <a:alpha val="30000"/>
                  </a:srgbClr>
                </a:outerShdw>
              </a:effectLst>
            </a:endParaRPr>
          </a:p>
        </p:txBody>
      </p:sp>
      <p:sp>
        <p:nvSpPr>
          <p:cNvPr id="6" name="Subtitle 2">
            <a:extLst>
              <a:ext uri="{FF2B5EF4-FFF2-40B4-BE49-F238E27FC236}">
                <a16:creationId xmlns:a16="http://schemas.microsoft.com/office/drawing/2014/main" id="{6F1F1754-DAF7-409A-BF91-2E0CAA1E5C86}"/>
              </a:ext>
            </a:extLst>
          </p:cNvPr>
          <p:cNvSpPr txBox="1">
            <a:spLocks/>
          </p:cNvSpPr>
          <p:nvPr/>
        </p:nvSpPr>
        <p:spPr>
          <a:xfrm>
            <a:off x="152400" y="4267200"/>
            <a:ext cx="8991600" cy="838200"/>
          </a:xfrm>
          <a:prstGeom prst="rect">
            <a:avLst/>
          </a:prstGeom>
        </p:spPr>
        <p:txBody>
          <a:bodyPr vert="horz" lIns="91440" tIns="45720" rIns="91440" bIns="45720" rtlCol="0" anchor="t">
            <a:normAutofit/>
          </a:bodyPr>
          <a:lstStyle>
            <a:lvl1pPr marL="0" indent="0" algn="ctr" defTabSz="342900" rtl="0" eaLnBrk="1" latinLnBrk="0" hangingPunct="1">
              <a:spcBef>
                <a:spcPts val="0"/>
              </a:spcBef>
              <a:spcAft>
                <a:spcPts val="750"/>
              </a:spcAft>
              <a:buClr>
                <a:schemeClr val="tx1"/>
              </a:buClr>
              <a:buSzPct val="100000"/>
              <a:buFont typeface="Arial"/>
              <a:buNone/>
              <a:defRPr sz="2800" kern="1200" cap="all">
                <a:solidFill>
                  <a:schemeClr val="tx1"/>
                </a:solidFill>
                <a:effectLst/>
                <a:latin typeface="Book Antiqua" panose="02040602050305030304" pitchFamily="18" charset="0"/>
                <a:ea typeface="+mn-ea"/>
                <a:cs typeface="+mn-cs"/>
              </a:defRPr>
            </a:lvl1pPr>
            <a:lvl2pPr marL="342900" indent="0" algn="ctr" defTabSz="342900" rtl="0" eaLnBrk="1" latinLnBrk="0" hangingPunct="1">
              <a:spcBef>
                <a:spcPts val="0"/>
              </a:spcBef>
              <a:spcAft>
                <a:spcPts val="750"/>
              </a:spcAft>
              <a:buClr>
                <a:schemeClr val="tx1"/>
              </a:buClr>
              <a:buSzPct val="100000"/>
              <a:buFont typeface="Arial"/>
              <a:buNone/>
              <a:defRPr sz="2800" kern="1200" cap="none">
                <a:solidFill>
                  <a:schemeClr val="tx1">
                    <a:tint val="75000"/>
                  </a:schemeClr>
                </a:solidFill>
                <a:effectLst/>
                <a:latin typeface="Book Antiqua" panose="02040602050305030304" pitchFamily="18" charset="0"/>
                <a:ea typeface="+mn-ea"/>
                <a:cs typeface="+mn-cs"/>
              </a:defRPr>
            </a:lvl2pPr>
            <a:lvl3pPr marL="685800" indent="0" algn="ctr" defTabSz="342900" rtl="0" eaLnBrk="1" latinLnBrk="0" hangingPunct="1">
              <a:spcBef>
                <a:spcPts val="0"/>
              </a:spcBef>
              <a:spcAft>
                <a:spcPts val="750"/>
              </a:spcAft>
              <a:buClr>
                <a:schemeClr val="tx1"/>
              </a:buClr>
              <a:buSzPct val="100000"/>
              <a:buFont typeface="Arial"/>
              <a:buNone/>
              <a:defRPr sz="2000" kern="1200" cap="none">
                <a:solidFill>
                  <a:schemeClr val="tx1">
                    <a:tint val="75000"/>
                  </a:schemeClr>
                </a:solidFill>
                <a:effectLst/>
                <a:latin typeface="Book Antiqua" panose="02040602050305030304" pitchFamily="18" charset="0"/>
                <a:ea typeface="+mn-ea"/>
                <a:cs typeface="+mn-cs"/>
              </a:defRPr>
            </a:lvl3pPr>
            <a:lvl4pPr marL="1028700" indent="0" algn="ctr" defTabSz="342900" rtl="0" eaLnBrk="1" latinLnBrk="0" hangingPunct="1">
              <a:spcBef>
                <a:spcPts val="0"/>
              </a:spcBef>
              <a:spcAft>
                <a:spcPts val="750"/>
              </a:spcAft>
              <a:buClr>
                <a:schemeClr val="tx1"/>
              </a:buClr>
              <a:buSzPct val="100000"/>
              <a:buFont typeface="Arial"/>
              <a:buNone/>
              <a:defRPr sz="1600" kern="1200" cap="none">
                <a:solidFill>
                  <a:schemeClr val="tx1">
                    <a:tint val="75000"/>
                  </a:schemeClr>
                </a:solidFill>
                <a:effectLst/>
                <a:latin typeface="Book Antiqua" panose="02040602050305030304" pitchFamily="18" charset="0"/>
                <a:ea typeface="+mn-ea"/>
                <a:cs typeface="+mn-cs"/>
              </a:defRPr>
            </a:lvl4pPr>
            <a:lvl5pPr marL="1371600" indent="0" algn="ctr" defTabSz="342900" rtl="0" eaLnBrk="1" latinLnBrk="0" hangingPunct="1">
              <a:spcBef>
                <a:spcPts val="0"/>
              </a:spcBef>
              <a:spcAft>
                <a:spcPts val="750"/>
              </a:spcAft>
              <a:buClr>
                <a:schemeClr val="tx1"/>
              </a:buClr>
              <a:buSzPct val="100000"/>
              <a:buFont typeface="Arial"/>
              <a:buNone/>
              <a:defRPr sz="1600" kern="1200" cap="none">
                <a:solidFill>
                  <a:schemeClr val="tx1">
                    <a:tint val="75000"/>
                  </a:schemeClr>
                </a:solidFill>
                <a:effectLst/>
                <a:latin typeface="Book Antiqua" panose="02040602050305030304" pitchFamily="18" charset="0"/>
                <a:ea typeface="+mn-ea"/>
                <a:cs typeface="+mn-cs"/>
              </a:defRPr>
            </a:lvl5pPr>
            <a:lvl6pPr marL="1714500" indent="0" algn="ctr" defTabSz="342900" rtl="0" eaLnBrk="1" latinLnBrk="0" hangingPunct="1">
              <a:spcBef>
                <a:spcPts val="0"/>
              </a:spcBef>
              <a:spcAft>
                <a:spcPts val="750"/>
              </a:spcAft>
              <a:buClr>
                <a:schemeClr val="tx1"/>
              </a:buClr>
              <a:buSzPct val="100000"/>
              <a:buFont typeface="Arial"/>
              <a:buNone/>
              <a:defRPr sz="900" kern="1200" cap="none">
                <a:solidFill>
                  <a:schemeClr val="tx1">
                    <a:tint val="75000"/>
                  </a:schemeClr>
                </a:solidFill>
                <a:effectLst/>
                <a:latin typeface="+mn-lt"/>
                <a:ea typeface="+mn-ea"/>
                <a:cs typeface="+mn-cs"/>
              </a:defRPr>
            </a:lvl6pPr>
            <a:lvl7pPr marL="2057400" indent="0" algn="ctr" defTabSz="342900" rtl="0" eaLnBrk="1" latinLnBrk="0" hangingPunct="1">
              <a:spcBef>
                <a:spcPts val="0"/>
              </a:spcBef>
              <a:spcAft>
                <a:spcPts val="750"/>
              </a:spcAft>
              <a:buClr>
                <a:schemeClr val="tx1"/>
              </a:buClr>
              <a:buSzPct val="100000"/>
              <a:buFont typeface="Arial"/>
              <a:buNone/>
              <a:defRPr sz="900" kern="1200" cap="none">
                <a:solidFill>
                  <a:schemeClr val="tx1">
                    <a:tint val="75000"/>
                  </a:schemeClr>
                </a:solidFill>
                <a:effectLst/>
                <a:latin typeface="+mn-lt"/>
                <a:ea typeface="+mn-ea"/>
                <a:cs typeface="+mn-cs"/>
              </a:defRPr>
            </a:lvl7pPr>
            <a:lvl8pPr marL="2400300" indent="0" algn="ctr" defTabSz="342900" rtl="0" eaLnBrk="1" latinLnBrk="0" hangingPunct="1">
              <a:spcBef>
                <a:spcPts val="0"/>
              </a:spcBef>
              <a:spcAft>
                <a:spcPts val="750"/>
              </a:spcAft>
              <a:buClr>
                <a:schemeClr val="tx1"/>
              </a:buClr>
              <a:buSzPct val="100000"/>
              <a:buFont typeface="Arial"/>
              <a:buNone/>
              <a:defRPr sz="900" kern="1200" cap="none">
                <a:solidFill>
                  <a:schemeClr val="tx1">
                    <a:tint val="75000"/>
                  </a:schemeClr>
                </a:solidFill>
                <a:effectLst/>
                <a:latin typeface="+mn-lt"/>
                <a:ea typeface="+mn-ea"/>
                <a:cs typeface="+mn-cs"/>
              </a:defRPr>
            </a:lvl8pPr>
            <a:lvl9pPr marL="2743200" indent="0" algn="ctr" defTabSz="342900" rtl="0" eaLnBrk="1" latinLnBrk="0" hangingPunct="1">
              <a:spcBef>
                <a:spcPts val="0"/>
              </a:spcBef>
              <a:spcAft>
                <a:spcPts val="750"/>
              </a:spcAft>
              <a:buClr>
                <a:schemeClr val="tx1"/>
              </a:buClr>
              <a:buSzPct val="100000"/>
              <a:buFont typeface="Arial"/>
              <a:buNone/>
              <a:defRPr sz="900" kern="1200" cap="none">
                <a:solidFill>
                  <a:schemeClr val="tx1">
                    <a:tint val="75000"/>
                  </a:schemeClr>
                </a:solidFill>
                <a:effectLst/>
                <a:latin typeface="+mn-lt"/>
                <a:ea typeface="+mn-ea"/>
                <a:cs typeface="+mn-cs"/>
              </a:defRPr>
            </a:lvl9pPr>
          </a:lstStyle>
          <a:p>
            <a:r>
              <a:rPr lang="en-US" sz="3600" cap="none" dirty="0"/>
              <a:t>4. </a:t>
            </a:r>
            <a:r>
              <a:rPr lang="es-ES_tradnl" sz="3600" cap="none" dirty="0"/>
              <a:t>Empezando la Veneratura</a:t>
            </a:r>
            <a:endParaRPr lang="es-ES_tradnl" cap="none"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s-ES" dirty="0"/>
              <a:t>venerable Maestro </a:t>
            </a:r>
            <a:br>
              <a:rPr lang="es-ES" dirty="0"/>
            </a:br>
            <a:r>
              <a:rPr lang="es-ES" dirty="0"/>
              <a:t>Deberes y responsabilidades</a:t>
            </a:r>
            <a:endParaRPr lang="en-US" cap="none" dirty="0"/>
          </a:p>
        </p:txBody>
      </p:sp>
      <p:sp>
        <p:nvSpPr>
          <p:cNvPr id="3" name="Content Placeholder 2"/>
          <p:cNvSpPr>
            <a:spLocks noGrp="1"/>
          </p:cNvSpPr>
          <p:nvPr>
            <p:ph idx="1"/>
          </p:nvPr>
        </p:nvSpPr>
        <p:spPr>
          <a:xfrm>
            <a:off x="838200" y="1828800"/>
            <a:ext cx="7620000" cy="3649133"/>
          </a:xfrm>
        </p:spPr>
        <p:txBody>
          <a:bodyPr>
            <a:normAutofit/>
          </a:bodyPr>
          <a:lstStyle/>
          <a:p>
            <a:r>
              <a:rPr lang="es-ES" dirty="0"/>
              <a:t>El VM debe ver que todos los asistentes a la Logia reciben una bienvenida cortes, amable y adecuada</a:t>
            </a:r>
            <a:endParaRPr lang="es-ES_tradnl" dirty="0"/>
          </a:p>
          <a:p>
            <a:pPr fontAlgn="auto">
              <a:spcAft>
                <a:spcPts val="0"/>
              </a:spcAft>
              <a:defRPr/>
            </a:pPr>
            <a:endParaRPr lang="en-US" dirty="0"/>
          </a:p>
          <a:p>
            <a:pPr fontAlgn="auto">
              <a:spcAft>
                <a:spcPts val="0"/>
              </a:spcAft>
              <a:defRPr/>
            </a:pPr>
            <a:r>
              <a:rPr lang="es-ES_tradnl" dirty="0"/>
              <a:t>Asistir  y dirigir las reuniones de  todos los Comités de la Logia</a:t>
            </a:r>
          </a:p>
          <a:p>
            <a:pPr fontAlgn="auto">
              <a:spcAft>
                <a:spcPts val="0"/>
              </a:spcAft>
              <a:defRPr/>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s-ES" dirty="0"/>
              <a:t>venerable Maestro </a:t>
            </a:r>
            <a:br>
              <a:rPr lang="es-ES" dirty="0"/>
            </a:br>
            <a:r>
              <a:rPr lang="es-ES" dirty="0"/>
              <a:t>Deberes y responsabilidades</a:t>
            </a:r>
            <a:endParaRPr lang="en-US" cap="none" dirty="0"/>
          </a:p>
        </p:txBody>
      </p:sp>
      <p:sp>
        <p:nvSpPr>
          <p:cNvPr id="3" name="Content Placeholder 2"/>
          <p:cNvSpPr>
            <a:spLocks noGrp="1"/>
          </p:cNvSpPr>
          <p:nvPr>
            <p:ph idx="1"/>
          </p:nvPr>
        </p:nvSpPr>
        <p:spPr>
          <a:xfrm>
            <a:off x="838201" y="1828800"/>
            <a:ext cx="7696199" cy="4191000"/>
          </a:xfrm>
        </p:spPr>
        <p:txBody>
          <a:bodyPr>
            <a:normAutofit/>
          </a:bodyPr>
          <a:lstStyle/>
          <a:p>
            <a:r>
              <a:rPr lang="es-ES" dirty="0"/>
              <a:t>Posponer asuntos de extraordinaria importancia cuando haya una asistencia pequeña, por lo que los asuntos no se apresuren o eliminen por una pequeña minoría de Miembros de la Logia</a:t>
            </a:r>
            <a:endParaRPr lang="es-ES_tradnl" dirty="0"/>
          </a:p>
          <a:p>
            <a:r>
              <a:rPr lang="es-ES" dirty="0"/>
              <a:t>Ver que el fumar sea prohibido en la Logia</a:t>
            </a:r>
            <a:endParaRPr lang="es-ES_tradnl"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1"/>
            <a:ext cx="8534400" cy="1295399"/>
          </a:xfrm>
        </p:spPr>
        <p:txBody>
          <a:bodyPr>
            <a:normAutofit/>
          </a:bodyPr>
          <a:lstStyle/>
          <a:p>
            <a:pPr fontAlgn="auto">
              <a:spcAft>
                <a:spcPts val="0"/>
              </a:spcAft>
              <a:defRPr/>
            </a:pPr>
            <a:r>
              <a:rPr lang="es-ES" sz="3600" dirty="0"/>
              <a:t>venerable Maestro </a:t>
            </a:r>
            <a:br>
              <a:rPr lang="es-ES" sz="3600" dirty="0"/>
            </a:br>
            <a:r>
              <a:rPr lang="es-ES" sz="3600" dirty="0"/>
              <a:t>Deberes y responsabilidades</a:t>
            </a:r>
            <a:endParaRPr lang="en-US" sz="3600" cap="none" dirty="0"/>
          </a:p>
        </p:txBody>
      </p:sp>
      <p:sp>
        <p:nvSpPr>
          <p:cNvPr id="3" name="Content Placeholder 2"/>
          <p:cNvSpPr>
            <a:spLocks noGrp="1"/>
          </p:cNvSpPr>
          <p:nvPr>
            <p:ph idx="1"/>
          </p:nvPr>
        </p:nvSpPr>
        <p:spPr>
          <a:xfrm>
            <a:off x="609601" y="1295400"/>
            <a:ext cx="7924799" cy="5257799"/>
          </a:xfrm>
        </p:spPr>
        <p:txBody>
          <a:bodyPr>
            <a:noAutofit/>
          </a:bodyPr>
          <a:lstStyle/>
          <a:p>
            <a:r>
              <a:rPr lang="es-ES" dirty="0"/>
              <a:t>Para ver que todos los asuntos y trabajos de la Logia sean manejados adecuadamente por el Oficial responsable</a:t>
            </a:r>
            <a:endParaRPr lang="es-ES_tradnl" dirty="0"/>
          </a:p>
          <a:p>
            <a:r>
              <a:rPr lang="es-ES" dirty="0"/>
              <a:t>A menos que sea pospuesto por el VM, las actas de la Logia se deben leer para su corrección y aprobación, antes de cerrar la Logia. Sin embargo, esas mismas actas se leerán para su aprobación definitiva en la próxima Tenida Regular</a:t>
            </a:r>
            <a:endParaRPr lang="es-ES_tradnl"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1"/>
            <a:ext cx="8534400" cy="1295399"/>
          </a:xfrm>
        </p:spPr>
        <p:txBody>
          <a:bodyPr>
            <a:normAutofit/>
          </a:bodyPr>
          <a:lstStyle/>
          <a:p>
            <a:pPr fontAlgn="auto">
              <a:spcAft>
                <a:spcPts val="0"/>
              </a:spcAft>
              <a:defRPr/>
            </a:pPr>
            <a:r>
              <a:rPr lang="es-ES" sz="3600" dirty="0"/>
              <a:t>venerable Maestro </a:t>
            </a:r>
            <a:br>
              <a:rPr lang="es-ES" sz="3600" dirty="0"/>
            </a:br>
            <a:r>
              <a:rPr lang="es-ES" sz="3600" dirty="0"/>
              <a:t>Deberes y responsabilidades</a:t>
            </a:r>
            <a:endParaRPr lang="en-US" sz="3600" cap="none" dirty="0"/>
          </a:p>
        </p:txBody>
      </p:sp>
      <p:sp>
        <p:nvSpPr>
          <p:cNvPr id="3" name="Content Placeholder 2"/>
          <p:cNvSpPr>
            <a:spLocks noGrp="1"/>
          </p:cNvSpPr>
          <p:nvPr>
            <p:ph idx="1"/>
          </p:nvPr>
        </p:nvSpPr>
        <p:spPr>
          <a:xfrm>
            <a:off x="609601" y="1752600"/>
            <a:ext cx="7848599" cy="4724400"/>
          </a:xfrm>
        </p:spPr>
        <p:txBody>
          <a:bodyPr>
            <a:normAutofit/>
          </a:bodyPr>
          <a:lstStyle/>
          <a:p>
            <a:r>
              <a:rPr lang="es-ES" dirty="0"/>
              <a:t>Asistir a todas las Tenidas de la Gran Logia y ver que se haga un informe de las acciones de la Alta Cámara a la Logia</a:t>
            </a:r>
            <a:endParaRPr lang="es-ES_tradnl" dirty="0"/>
          </a:p>
          <a:p>
            <a:r>
              <a:rPr lang="es-ES" dirty="0"/>
              <a:t>Asegúrese de que los Reglamentos de la Logia, el Reglamento de la Constitución y edictos de la Gran Logia estén debidamente comprendidos, respetados y obedecidos por los Miembros de la Logia</a:t>
            </a:r>
            <a:endParaRPr lang="es-ES_tradnl"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1"/>
            <a:ext cx="8534400" cy="1295399"/>
          </a:xfrm>
        </p:spPr>
        <p:txBody>
          <a:bodyPr>
            <a:normAutofit/>
          </a:bodyPr>
          <a:lstStyle/>
          <a:p>
            <a:pPr fontAlgn="auto">
              <a:spcAft>
                <a:spcPts val="0"/>
              </a:spcAft>
              <a:defRPr/>
            </a:pPr>
            <a:r>
              <a:rPr lang="es-ES" sz="3600" dirty="0"/>
              <a:t>venerable Maestro </a:t>
            </a:r>
            <a:br>
              <a:rPr lang="es-ES" sz="3600" dirty="0"/>
            </a:br>
            <a:r>
              <a:rPr lang="es-ES" sz="3600" dirty="0"/>
              <a:t>Deberes y responsabilidades</a:t>
            </a:r>
            <a:endParaRPr lang="en-US" sz="3600" cap="none" dirty="0"/>
          </a:p>
        </p:txBody>
      </p:sp>
      <p:sp>
        <p:nvSpPr>
          <p:cNvPr id="3" name="Content Placeholder 2"/>
          <p:cNvSpPr>
            <a:spLocks noGrp="1"/>
          </p:cNvSpPr>
          <p:nvPr>
            <p:ph idx="1"/>
          </p:nvPr>
        </p:nvSpPr>
        <p:spPr>
          <a:xfrm>
            <a:off x="383383" y="1828800"/>
            <a:ext cx="8608217" cy="4495800"/>
          </a:xfrm>
        </p:spPr>
        <p:txBody>
          <a:bodyPr>
            <a:normAutofit lnSpcReduction="10000"/>
          </a:bodyPr>
          <a:lstStyle/>
          <a:p>
            <a:r>
              <a:rPr lang="es-ES" dirty="0"/>
              <a:t>Asegúrese de que todos los informes de la GL se preparen, terminen y remitan, a tiempo</a:t>
            </a:r>
            <a:endParaRPr lang="es-ES_tradnl" dirty="0"/>
          </a:p>
          <a:p>
            <a:r>
              <a:rPr lang="es-ES" dirty="0"/>
              <a:t>Ver que la ley moral, escrita y no escrita, es respetada y obedecida por todos los Hermanos</a:t>
            </a:r>
            <a:endParaRPr lang="es-ES_tradnl" dirty="0"/>
          </a:p>
          <a:p>
            <a:r>
              <a:rPr lang="es-ES" dirty="0"/>
              <a:t>Ver que toda conducta no-masónica, llegando a su conocimiento, se trate en conformidad a su importancia</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1"/>
            <a:ext cx="8534400" cy="1523999"/>
          </a:xfrm>
        </p:spPr>
        <p:txBody>
          <a:bodyPr>
            <a:normAutofit/>
          </a:bodyPr>
          <a:lstStyle/>
          <a:p>
            <a:pPr fontAlgn="auto">
              <a:spcAft>
                <a:spcPts val="0"/>
              </a:spcAft>
              <a:defRPr/>
            </a:pPr>
            <a:r>
              <a:rPr lang="es-ES" sz="3600" dirty="0"/>
              <a:t>venerable Maestro </a:t>
            </a:r>
            <a:br>
              <a:rPr lang="es-ES" sz="3600" dirty="0"/>
            </a:br>
            <a:r>
              <a:rPr lang="es-ES" sz="3600" dirty="0"/>
              <a:t>Deberes y responsabilidades</a:t>
            </a:r>
            <a:endParaRPr lang="en-US" sz="3600" cap="none" dirty="0"/>
          </a:p>
        </p:txBody>
      </p:sp>
      <p:sp>
        <p:nvSpPr>
          <p:cNvPr id="3" name="Content Placeholder 2"/>
          <p:cNvSpPr>
            <a:spLocks noGrp="1"/>
          </p:cNvSpPr>
          <p:nvPr>
            <p:ph idx="1"/>
          </p:nvPr>
        </p:nvSpPr>
        <p:spPr>
          <a:xfrm>
            <a:off x="762000" y="1828800"/>
            <a:ext cx="7848600" cy="4343400"/>
          </a:xfrm>
        </p:spPr>
        <p:txBody>
          <a:bodyPr>
            <a:normAutofit fontScale="92500" lnSpcReduction="20000"/>
          </a:bodyPr>
          <a:lstStyle/>
          <a:p>
            <a:r>
              <a:rPr lang="es-ES_tradnl" dirty="0"/>
              <a:t>Garantizar a toda persona acusada de una conducta no-masónica un juicio justo y rápido y el derecho a apelar a la Gran Logia</a:t>
            </a:r>
          </a:p>
          <a:p>
            <a:r>
              <a:rPr lang="es-ES_tradnl" dirty="0"/>
              <a:t>Asegúrese de que los servicios Fúnebres para todos los Hermanos elegibles sean proveídos </a:t>
            </a:r>
          </a:p>
          <a:p>
            <a:r>
              <a:rPr lang="es-ES_tradnl" dirty="0"/>
              <a:t>Ver que su sucesor sea instalado debidamente y entregarle a él la Carta Patente y otros símbolos de autoridad,  que sean apropiados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1"/>
            <a:ext cx="8534400" cy="1295399"/>
          </a:xfrm>
        </p:spPr>
        <p:txBody>
          <a:bodyPr>
            <a:normAutofit/>
          </a:bodyPr>
          <a:lstStyle/>
          <a:p>
            <a:pPr fontAlgn="auto">
              <a:spcAft>
                <a:spcPts val="0"/>
              </a:spcAft>
              <a:defRPr/>
            </a:pPr>
            <a:r>
              <a:rPr lang="es-ES" sz="3600" dirty="0"/>
              <a:t>venerable Maestro </a:t>
            </a:r>
            <a:br>
              <a:rPr lang="es-ES" sz="3600" dirty="0"/>
            </a:br>
            <a:r>
              <a:rPr lang="es-ES" sz="3600" dirty="0"/>
              <a:t>Deberes y responsabilidades</a:t>
            </a:r>
            <a:endParaRPr lang="en-US" sz="3600" cap="none" dirty="0"/>
          </a:p>
        </p:txBody>
      </p:sp>
      <p:sp>
        <p:nvSpPr>
          <p:cNvPr id="3" name="Content Placeholder 2"/>
          <p:cNvSpPr>
            <a:spLocks noGrp="1"/>
          </p:cNvSpPr>
          <p:nvPr>
            <p:ph idx="1"/>
          </p:nvPr>
        </p:nvSpPr>
        <p:spPr>
          <a:xfrm>
            <a:off x="609601" y="1295400"/>
            <a:ext cx="8305799" cy="5257800"/>
          </a:xfrm>
        </p:spPr>
        <p:txBody>
          <a:bodyPr>
            <a:normAutofit lnSpcReduction="10000"/>
          </a:bodyPr>
          <a:lstStyle/>
          <a:p>
            <a:r>
              <a:rPr lang="es-ES" dirty="0"/>
              <a:t>Preparar el Plan Anual de la Logia</a:t>
            </a:r>
            <a:endParaRPr lang="es-ES_tradnl" dirty="0"/>
          </a:p>
          <a:p>
            <a:r>
              <a:rPr lang="es-ES" dirty="0"/>
              <a:t>Preparar el Presupuesto Anual de la Logia</a:t>
            </a:r>
            <a:endParaRPr lang="es-ES_tradnl" dirty="0"/>
          </a:p>
          <a:p>
            <a:r>
              <a:rPr lang="es-ES" dirty="0"/>
              <a:t>Preparar el artículo del VM para el boletín, y al ver que el boletín sea publicado debidamente </a:t>
            </a:r>
            <a:endParaRPr lang="es-ES_tradnl" dirty="0"/>
          </a:p>
          <a:p>
            <a:r>
              <a:rPr lang="es-ES" dirty="0"/>
              <a:t>Para determinar la fecha de la Visita Oficial del DD del GM y visita del Gran Maestro al Distrito</a:t>
            </a:r>
            <a:endParaRPr lang="es-ES_tradnl" dirty="0"/>
          </a:p>
          <a:p>
            <a:r>
              <a:rPr lang="es-ES" dirty="0"/>
              <a:t>Nombrar el Comité de Investigaciones, según sea necesario</a:t>
            </a:r>
            <a:endParaRPr lang="es-ES_tradnl"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1"/>
            <a:ext cx="8534400" cy="1219199"/>
          </a:xfrm>
        </p:spPr>
        <p:txBody>
          <a:bodyPr>
            <a:normAutofit/>
          </a:bodyPr>
          <a:lstStyle/>
          <a:p>
            <a:pPr fontAlgn="auto">
              <a:spcAft>
                <a:spcPts val="0"/>
              </a:spcAft>
              <a:defRPr/>
            </a:pPr>
            <a:r>
              <a:rPr lang="es-ES" sz="3600" dirty="0"/>
              <a:t>venerable Maestro </a:t>
            </a:r>
            <a:br>
              <a:rPr lang="es-ES" sz="3600" dirty="0"/>
            </a:br>
            <a:r>
              <a:rPr lang="es-ES" sz="3600" dirty="0"/>
              <a:t>Deberes y responsabilidades</a:t>
            </a:r>
            <a:endParaRPr lang="en-US" sz="3600" cap="none" dirty="0"/>
          </a:p>
        </p:txBody>
      </p:sp>
      <p:sp>
        <p:nvSpPr>
          <p:cNvPr id="3" name="Content Placeholder 2"/>
          <p:cNvSpPr>
            <a:spLocks noGrp="1"/>
          </p:cNvSpPr>
          <p:nvPr>
            <p:ph idx="1"/>
          </p:nvPr>
        </p:nvSpPr>
        <p:spPr>
          <a:xfrm>
            <a:off x="914401" y="1600200"/>
            <a:ext cx="7543799" cy="4876800"/>
          </a:xfrm>
        </p:spPr>
        <p:txBody>
          <a:bodyPr>
            <a:normAutofit fontScale="77500" lnSpcReduction="20000"/>
          </a:bodyPr>
          <a:lstStyle/>
          <a:p>
            <a:r>
              <a:rPr lang="es-ES" sz="4000" dirty="0"/>
              <a:t>Nombrar todos los Comités Permanentes de la Logia:</a:t>
            </a:r>
            <a:endParaRPr lang="es-ES_tradnl" sz="4000" dirty="0"/>
          </a:p>
          <a:p>
            <a:r>
              <a:rPr lang="es-ES" sz="4000" dirty="0"/>
              <a:t>- Finanzas</a:t>
            </a:r>
            <a:endParaRPr lang="es-ES_tradnl" sz="4000" dirty="0"/>
          </a:p>
          <a:p>
            <a:r>
              <a:rPr lang="es-ES" sz="4000" dirty="0"/>
              <a:t>- Vigilancia</a:t>
            </a:r>
            <a:endParaRPr lang="es-ES_tradnl" sz="4000" dirty="0"/>
          </a:p>
          <a:p>
            <a:r>
              <a:rPr lang="es-ES" sz="4000" dirty="0"/>
              <a:t>- Solicitudes</a:t>
            </a:r>
            <a:endParaRPr lang="es-ES_tradnl" sz="4000" dirty="0"/>
          </a:p>
          <a:p>
            <a:r>
              <a:rPr lang="es-ES" sz="4000" dirty="0"/>
              <a:t>- Educación Masónica </a:t>
            </a:r>
          </a:p>
          <a:p>
            <a:pPr lvl="2"/>
            <a:r>
              <a:rPr lang="es-ES" sz="3100" dirty="0"/>
              <a:t>Subcomité de Mentores</a:t>
            </a:r>
            <a:endParaRPr lang="es-ES_tradnl" sz="3100" dirty="0"/>
          </a:p>
          <a:p>
            <a:r>
              <a:rPr lang="es-ES" sz="4000" dirty="0"/>
              <a:t>- Auxilio Masónico (por el Código)</a:t>
            </a:r>
            <a:endParaRPr lang="es-ES_tradnl" sz="4000" dirty="0"/>
          </a:p>
          <a:p>
            <a:r>
              <a:rPr lang="es-ES" sz="4000" dirty="0"/>
              <a:t>- Caridad</a:t>
            </a:r>
            <a:endParaRPr lang="es-ES_tradnl" sz="4000" dirty="0"/>
          </a:p>
          <a:p>
            <a:r>
              <a:rPr lang="es-ES" sz="4000" dirty="0"/>
              <a:t>- Propiedad de la Logia</a:t>
            </a:r>
            <a:endParaRPr lang="es-ES_tradnl" sz="40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1"/>
            <a:ext cx="8534400" cy="1371600"/>
          </a:xfrm>
        </p:spPr>
        <p:txBody>
          <a:bodyPr>
            <a:normAutofit/>
          </a:bodyPr>
          <a:lstStyle/>
          <a:p>
            <a:pPr fontAlgn="auto">
              <a:spcAft>
                <a:spcPts val="0"/>
              </a:spcAft>
              <a:defRPr/>
            </a:pPr>
            <a:r>
              <a:rPr lang="es-ES" sz="3600" dirty="0"/>
              <a:t>venerable Maestro </a:t>
            </a:r>
            <a:br>
              <a:rPr lang="es-ES" sz="3600" dirty="0"/>
            </a:br>
            <a:r>
              <a:rPr lang="es-ES" sz="3600" dirty="0"/>
              <a:t>Deberes y responsabilidades</a:t>
            </a:r>
            <a:endParaRPr lang="en-US" sz="3600" cap="none" dirty="0"/>
          </a:p>
        </p:txBody>
      </p:sp>
      <p:sp>
        <p:nvSpPr>
          <p:cNvPr id="3" name="Content Placeholder 2"/>
          <p:cNvSpPr>
            <a:spLocks noGrp="1"/>
          </p:cNvSpPr>
          <p:nvPr>
            <p:ph idx="1"/>
          </p:nvPr>
        </p:nvSpPr>
        <p:spPr>
          <a:xfrm>
            <a:off x="838201" y="1752600"/>
            <a:ext cx="7772399" cy="4419600"/>
          </a:xfrm>
        </p:spPr>
        <p:txBody>
          <a:bodyPr>
            <a:normAutofit lnSpcReduction="10000"/>
          </a:bodyPr>
          <a:lstStyle/>
          <a:p>
            <a:r>
              <a:rPr lang="es-ES_tradnl" dirty="0"/>
              <a:t>Asistir a la Gran Logia y votar las recomendaciones de la Logia</a:t>
            </a:r>
          </a:p>
          <a:p>
            <a:r>
              <a:rPr lang="es-ES_tradnl" dirty="0"/>
              <a:t> Preparar una agenda para cada Tenida Regular</a:t>
            </a:r>
          </a:p>
          <a:p>
            <a:r>
              <a:rPr lang="es-ES_tradnl" dirty="0"/>
              <a:t>Ver que el Taller no carezca de instrucción y enseñanzas del Ritual, Principios y Filosofía Masónica</a:t>
            </a:r>
          </a:p>
          <a:p>
            <a:r>
              <a:rPr lang="es-ES_tradnl" dirty="0"/>
              <a:t>Ver con el bienestar de la Logia y la Masonería en la comunidad</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1"/>
            <a:ext cx="8534400" cy="1295399"/>
          </a:xfrm>
        </p:spPr>
        <p:txBody>
          <a:bodyPr>
            <a:normAutofit/>
          </a:bodyPr>
          <a:lstStyle/>
          <a:p>
            <a:pPr fontAlgn="auto">
              <a:spcAft>
                <a:spcPts val="0"/>
              </a:spcAft>
              <a:defRPr/>
            </a:pPr>
            <a:r>
              <a:rPr lang="es-ES" sz="3600" dirty="0"/>
              <a:t>venerable Maestro </a:t>
            </a:r>
            <a:br>
              <a:rPr lang="es-ES" sz="3600" dirty="0"/>
            </a:br>
            <a:r>
              <a:rPr lang="es-ES" sz="3600" dirty="0"/>
              <a:t>Deberes y responsabilidades</a:t>
            </a:r>
            <a:endParaRPr lang="en-US" sz="3600" cap="none" dirty="0"/>
          </a:p>
        </p:txBody>
      </p:sp>
      <p:sp>
        <p:nvSpPr>
          <p:cNvPr id="3" name="Content Placeholder 2"/>
          <p:cNvSpPr>
            <a:spLocks noGrp="1"/>
          </p:cNvSpPr>
          <p:nvPr>
            <p:ph idx="1"/>
          </p:nvPr>
        </p:nvSpPr>
        <p:spPr>
          <a:xfrm>
            <a:off x="609601" y="1295400"/>
            <a:ext cx="8000999" cy="5181600"/>
          </a:xfrm>
        </p:spPr>
        <p:txBody>
          <a:bodyPr>
            <a:normAutofit fontScale="85000" lnSpcReduction="10000"/>
          </a:bodyPr>
          <a:lstStyle/>
          <a:p>
            <a:r>
              <a:rPr lang="es-ES_tradnl" dirty="0"/>
              <a:t>Visitar a los Hermanos enfermos o hospitalizados</a:t>
            </a:r>
          </a:p>
          <a:p>
            <a:r>
              <a:rPr lang="es-ES_tradnl" dirty="0"/>
              <a:t>Visitar a las viudas de nuestros Hermanos difuntos.</a:t>
            </a:r>
          </a:p>
          <a:p>
            <a:r>
              <a:rPr lang="es-ES_tradnl" dirty="0"/>
              <a:t>Darle la bienvenida  a todos los que visitan la Logia</a:t>
            </a:r>
          </a:p>
          <a:p>
            <a:r>
              <a:rPr lang="es-ES_tradnl" dirty="0"/>
              <a:t>Darle la bienvenida al Hermano recién exaltado a la Logia e invitarlo a participar en las actividades de la Logia</a:t>
            </a:r>
          </a:p>
          <a:p>
            <a:r>
              <a:rPr lang="es-ES_tradnl" dirty="0"/>
              <a:t>Seguir todas las tareas de los comités, delegados.</a:t>
            </a:r>
          </a:p>
          <a:p>
            <a:r>
              <a:rPr lang="es-ES_tradnl" dirty="0"/>
              <a:t>Prestar un oído comprensivo a los Hermanos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s-ES_tradnl" cap="none" dirty="0"/>
              <a:t>Recursos</a:t>
            </a:r>
          </a:p>
        </p:txBody>
      </p:sp>
      <p:sp>
        <p:nvSpPr>
          <p:cNvPr id="3" name="Content Placeholder 2"/>
          <p:cNvSpPr>
            <a:spLocks noGrp="1"/>
          </p:cNvSpPr>
          <p:nvPr>
            <p:ph idx="1"/>
          </p:nvPr>
        </p:nvSpPr>
        <p:spPr/>
        <p:txBody>
          <a:bodyPr>
            <a:normAutofit/>
          </a:bodyPr>
          <a:lstStyle/>
          <a:p>
            <a:pPr fontAlgn="auto">
              <a:spcAft>
                <a:spcPts val="0"/>
              </a:spcAft>
              <a:defRPr/>
            </a:pPr>
            <a:r>
              <a:rPr lang="es-ES_tradnl" dirty="0"/>
              <a:t>Código de la Ley Masónica de  la Florida</a:t>
            </a:r>
          </a:p>
          <a:p>
            <a:pPr fontAlgn="auto">
              <a:spcAft>
                <a:spcPts val="0"/>
              </a:spcAft>
              <a:defRPr/>
            </a:pPr>
            <a:r>
              <a:rPr lang="es-ES_tradnl" dirty="0"/>
              <a:t>Manual de Entrenamiento del Liderazgo Masónico</a:t>
            </a:r>
          </a:p>
          <a:p>
            <a:pPr fontAlgn="auto">
              <a:spcAft>
                <a:spcPts val="0"/>
              </a:spcAft>
              <a:defRPr/>
            </a:pPr>
            <a:r>
              <a:rPr lang="es-ES_tradnl" dirty="0"/>
              <a:t>Guía Administrativa de Secretaria (GL215)</a:t>
            </a:r>
          </a:p>
          <a:p>
            <a:pPr fontAlgn="auto">
              <a:spcAft>
                <a:spcPts val="0"/>
              </a:spcAft>
              <a:defRPr/>
            </a:pPr>
            <a:r>
              <a:rPr lang="es-ES_tradnl" dirty="0"/>
              <a:t>Cuaderno del programa del Venerable Maestro(GL218)</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42749"/>
          </a:xfrm>
        </p:spPr>
        <p:txBody>
          <a:bodyPr>
            <a:noAutofit/>
          </a:bodyPr>
          <a:lstStyle/>
          <a:p>
            <a:pPr fontAlgn="auto">
              <a:spcAft>
                <a:spcPts val="0"/>
              </a:spcAft>
              <a:defRPr/>
            </a:pPr>
            <a:r>
              <a:rPr lang="es-ES" dirty="0"/>
              <a:t>venerable Maestro</a:t>
            </a:r>
            <a:endParaRPr lang="en-US" cap="none" dirty="0"/>
          </a:p>
        </p:txBody>
      </p:sp>
      <p:sp>
        <p:nvSpPr>
          <p:cNvPr id="3" name="Content Placeholder 2"/>
          <p:cNvSpPr>
            <a:spLocks noGrp="1"/>
          </p:cNvSpPr>
          <p:nvPr>
            <p:ph idx="1"/>
          </p:nvPr>
        </p:nvSpPr>
        <p:spPr>
          <a:xfrm>
            <a:off x="228600" y="1117387"/>
            <a:ext cx="8686800" cy="5257800"/>
          </a:xfrm>
        </p:spPr>
        <p:txBody>
          <a:bodyPr>
            <a:normAutofit/>
          </a:bodyPr>
          <a:lstStyle/>
          <a:p>
            <a:r>
              <a:rPr lang="es-ES" dirty="0"/>
              <a:t>Sea sereno y dócil, pero firme en sus decisiones teniendo en cuenta el mejor interés de la Fraternidad, debe ser su objetivo </a:t>
            </a:r>
            <a:endParaRPr lang="es-ES_tradnl" dirty="0"/>
          </a:p>
          <a:p>
            <a:r>
              <a:rPr lang="es-ES" dirty="0"/>
              <a:t>Sea cuidadoso, cortes, fiel y practique el autogobierno</a:t>
            </a:r>
            <a:endParaRPr lang="es-ES_tradnl" dirty="0"/>
          </a:p>
          <a:p>
            <a:r>
              <a:rPr lang="es-ES" dirty="0"/>
              <a:t>Respete a sus </a:t>
            </a:r>
            <a:r>
              <a:rPr lang="es-ES" u="sng" dirty="0"/>
              <a:t>Superiores</a:t>
            </a:r>
            <a:r>
              <a:rPr lang="es-ES" dirty="0"/>
              <a:t> y sea el ejemplo de comportamiento Masónico en todo momento.</a:t>
            </a:r>
            <a:endParaRPr lang="es-ES_tradnl" u="sng" dirty="0"/>
          </a:p>
          <a:p>
            <a:pPr fontAlgn="auto">
              <a:spcAft>
                <a:spcPts val="0"/>
              </a:spcAft>
              <a:defRPr/>
            </a:pPr>
            <a:endParaRPr lang="en-US" dirty="0"/>
          </a:p>
        </p:txBody>
      </p:sp>
    </p:spTree>
    <p:extLst>
      <p:ext uri="{BB962C8B-B14F-4D97-AF65-F5344CB8AC3E}">
        <p14:creationId xmlns:p14="http://schemas.microsoft.com/office/powerpoint/2010/main" val="29182109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pPr fontAlgn="auto">
              <a:spcAft>
                <a:spcPts val="0"/>
              </a:spcAft>
              <a:defRPr/>
            </a:pPr>
            <a:r>
              <a:rPr lang="es-ES" dirty="0"/>
              <a:t>venerable Maestro</a:t>
            </a:r>
            <a:endParaRPr lang="en-US" cap="none" dirty="0"/>
          </a:p>
        </p:txBody>
      </p:sp>
      <p:sp>
        <p:nvSpPr>
          <p:cNvPr id="3" name="Content Placeholder 2"/>
          <p:cNvSpPr>
            <a:spLocks noGrp="1"/>
          </p:cNvSpPr>
          <p:nvPr>
            <p:ph idx="1"/>
          </p:nvPr>
        </p:nvSpPr>
        <p:spPr>
          <a:xfrm>
            <a:off x="609600" y="1066800"/>
            <a:ext cx="8229600" cy="5257800"/>
          </a:xfrm>
        </p:spPr>
        <p:txBody>
          <a:bodyPr>
            <a:normAutofit/>
          </a:bodyPr>
          <a:lstStyle/>
          <a:p>
            <a:pPr fontAlgn="auto">
              <a:spcAft>
                <a:spcPts val="0"/>
              </a:spcAft>
              <a:defRPr/>
            </a:pPr>
            <a:endParaRPr lang="en-US" dirty="0"/>
          </a:p>
          <a:p>
            <a:r>
              <a:rPr lang="es-ES" dirty="0"/>
              <a:t>Sea un Masón ferviente dirija por ejemplo</a:t>
            </a:r>
            <a:endParaRPr lang="es-ES_tradnl" dirty="0"/>
          </a:p>
          <a:p>
            <a:r>
              <a:rPr lang="es-ES" dirty="0"/>
              <a:t>Este bien versado en la Ley Masónica, Etiqueta</a:t>
            </a:r>
            <a:r>
              <a:rPr lang="es-ES_tradnl" dirty="0"/>
              <a:t>, las </a:t>
            </a:r>
            <a:r>
              <a:rPr lang="es-ES" dirty="0"/>
              <a:t>tradiciones y costumbres de la Masonería y su Logia, </a:t>
            </a:r>
            <a:r>
              <a:rPr lang="es-ES" dirty="0">
                <a:solidFill>
                  <a:srgbClr val="FF0000"/>
                </a:solidFill>
              </a:rPr>
              <a:t>siempre y cuando sean legales.</a:t>
            </a:r>
            <a:endParaRPr lang="es-ES_tradnl" dirty="0">
              <a:solidFill>
                <a:srgbClr val="FF0000"/>
              </a:solidFill>
            </a:endParaRPr>
          </a:p>
          <a:p>
            <a:r>
              <a:rPr lang="es-ES" dirty="0"/>
              <a:t>Mantenga la regularidad del sistema Masónico como esencial en su vida y bienestar de la Masonería</a:t>
            </a:r>
            <a:endParaRPr lang="es-ES_tradnl" dirty="0"/>
          </a:p>
          <a:p>
            <a:pPr fontAlgn="auto">
              <a:spcAft>
                <a:spcPts val="0"/>
              </a:spcAft>
              <a:defRPr/>
            </a:pPr>
            <a:endParaRPr lang="en-US" dirty="0"/>
          </a:p>
          <a:p>
            <a:pPr fontAlgn="auto">
              <a:spcAft>
                <a:spcPts val="0"/>
              </a:spcAft>
              <a:defRPr/>
            </a:pP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76200"/>
            <a:ext cx="8534400" cy="1219200"/>
          </a:xfrm>
        </p:spPr>
        <p:txBody>
          <a:bodyPr>
            <a:normAutofit fontScale="90000"/>
          </a:bodyPr>
          <a:lstStyle/>
          <a:p>
            <a:pPr fontAlgn="auto">
              <a:spcAft>
                <a:spcPts val="0"/>
              </a:spcAft>
              <a:defRPr/>
            </a:pPr>
            <a:r>
              <a:rPr lang="es-ES_tradnl" cap="none" dirty="0"/>
              <a:t>Venerable Maestro Prohibiciones</a:t>
            </a:r>
          </a:p>
        </p:txBody>
      </p:sp>
      <p:sp>
        <p:nvSpPr>
          <p:cNvPr id="3" name="Content Placeholder 2"/>
          <p:cNvSpPr>
            <a:spLocks noGrp="1"/>
          </p:cNvSpPr>
          <p:nvPr>
            <p:ph idx="1"/>
          </p:nvPr>
        </p:nvSpPr>
        <p:spPr>
          <a:xfrm>
            <a:off x="838201" y="1371600"/>
            <a:ext cx="7924799" cy="3039533"/>
          </a:xfrm>
        </p:spPr>
        <p:txBody>
          <a:bodyPr>
            <a:normAutofit/>
          </a:bodyPr>
          <a:lstStyle/>
          <a:p>
            <a:pPr marL="0" indent="0" fontAlgn="auto">
              <a:spcAft>
                <a:spcPts val="0"/>
              </a:spcAft>
              <a:buNone/>
              <a:defRPr/>
            </a:pPr>
            <a:r>
              <a:rPr lang="es-ES_tradnl" dirty="0"/>
              <a:t>Recuerde:</a:t>
            </a:r>
          </a:p>
          <a:p>
            <a:pPr marL="0" indent="0" fontAlgn="auto">
              <a:spcAft>
                <a:spcPts val="0"/>
              </a:spcAft>
              <a:buNone/>
              <a:defRPr/>
            </a:pPr>
            <a:endParaRPr lang="es-ES_tradnl" dirty="0"/>
          </a:p>
          <a:p>
            <a:r>
              <a:rPr lang="es-ES_tradnl" dirty="0"/>
              <a:t>Cualquier acto o decisión del VM puede ser revisada por la Gran Logia o el GM, cuando la Gran Logia está en receso.</a:t>
            </a:r>
          </a:p>
          <a:p>
            <a:pPr lvl="1" fontAlgn="auto">
              <a:spcAft>
                <a:spcPts val="0"/>
              </a:spcAft>
              <a:defRPr/>
            </a:pPr>
            <a:endParaRPr lang="es-ES_tradnl" sz="2400" dirty="0"/>
          </a:p>
          <a:p>
            <a:pPr marL="585216" lvl="1" indent="0" fontAlgn="auto">
              <a:spcAft>
                <a:spcPts val="0"/>
              </a:spcAft>
              <a:buNone/>
              <a:defRPr/>
            </a:pPr>
            <a:endParaRPr lang="es-ES_tradnl"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534400" cy="792162"/>
          </a:xfrm>
        </p:spPr>
        <p:txBody>
          <a:bodyPr>
            <a:noAutofit/>
          </a:bodyPr>
          <a:lstStyle/>
          <a:p>
            <a:pPr fontAlgn="auto">
              <a:spcAft>
                <a:spcPts val="0"/>
              </a:spcAft>
              <a:defRPr/>
            </a:pPr>
            <a:r>
              <a:rPr lang="en-US" cap="none" dirty="0"/>
              <a:t>Ven</a:t>
            </a:r>
            <a:r>
              <a:rPr lang="en-US" sz="4000" cap="none" dirty="0"/>
              <a:t>erable Maestro </a:t>
            </a:r>
            <a:r>
              <a:rPr lang="es-ES_tradnl" sz="4000" cap="none" dirty="0"/>
              <a:t>Prohibiciones</a:t>
            </a:r>
            <a:endParaRPr lang="es-ES_tradnl" sz="4000" u="sng" cap="none" dirty="0"/>
          </a:p>
        </p:txBody>
      </p:sp>
      <p:sp>
        <p:nvSpPr>
          <p:cNvPr id="3" name="Content Placeholder 2"/>
          <p:cNvSpPr>
            <a:spLocks noGrp="1"/>
          </p:cNvSpPr>
          <p:nvPr>
            <p:ph idx="1"/>
          </p:nvPr>
        </p:nvSpPr>
        <p:spPr>
          <a:xfrm>
            <a:off x="457200" y="1143000"/>
            <a:ext cx="8229600" cy="5165725"/>
          </a:xfrm>
        </p:spPr>
        <p:txBody>
          <a:bodyPr>
            <a:normAutofit fontScale="92500" lnSpcReduction="10000"/>
          </a:bodyPr>
          <a:lstStyle/>
          <a:p>
            <a:r>
              <a:rPr lang="es-ES" dirty="0"/>
              <a:t>El VM no puede renunciar sin permiso del GM</a:t>
            </a:r>
            <a:endParaRPr lang="es-ES_tradnl" dirty="0"/>
          </a:p>
          <a:p>
            <a:r>
              <a:rPr lang="es-ES" dirty="0"/>
              <a:t>El VM no se puede instalar antes del 27de Diciembre</a:t>
            </a:r>
            <a:endParaRPr lang="es-ES_tradnl" dirty="0"/>
          </a:p>
          <a:p>
            <a:r>
              <a:rPr lang="es-ES" dirty="0"/>
              <a:t>El VM no puede pedir una carta de retiro o quite</a:t>
            </a:r>
            <a:endParaRPr lang="es-ES_tradnl" dirty="0"/>
          </a:p>
          <a:p>
            <a:r>
              <a:rPr lang="es-ES" dirty="0"/>
              <a:t>El VM no puede mantener su oficialidad y al mismo tiempo mantener la Oficialidad de GM, DGM o D del D del GM</a:t>
            </a:r>
            <a:endParaRPr lang="es-ES_tradnl" dirty="0"/>
          </a:p>
          <a:p>
            <a:r>
              <a:rPr lang="es-ES" dirty="0"/>
              <a:t>El VM no puede ser un solicitante de una Logia Bajo Dispensa.</a:t>
            </a:r>
            <a:endParaRPr lang="es-ES_tradnl"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763000" cy="715962"/>
          </a:xfrm>
        </p:spPr>
        <p:txBody>
          <a:bodyPr>
            <a:noAutofit/>
          </a:bodyPr>
          <a:lstStyle/>
          <a:p>
            <a:pPr fontAlgn="auto">
              <a:spcAft>
                <a:spcPts val="0"/>
              </a:spcAft>
              <a:defRPr/>
            </a:pPr>
            <a:r>
              <a:rPr lang="en-US" sz="4000" cap="none" dirty="0"/>
              <a:t>Venerable Maestro </a:t>
            </a:r>
            <a:r>
              <a:rPr lang="es-ES_tradnl" sz="4000" cap="none" dirty="0"/>
              <a:t>Prohibiciones</a:t>
            </a:r>
            <a:endParaRPr lang="en-US" sz="4000" cap="none" dirty="0"/>
          </a:p>
        </p:txBody>
      </p:sp>
      <p:sp>
        <p:nvSpPr>
          <p:cNvPr id="3" name="Content Placeholder 2"/>
          <p:cNvSpPr>
            <a:spLocks noGrp="1"/>
          </p:cNvSpPr>
          <p:nvPr>
            <p:ph idx="1"/>
          </p:nvPr>
        </p:nvSpPr>
        <p:spPr>
          <a:xfrm>
            <a:off x="838200" y="990600"/>
            <a:ext cx="7924800" cy="5257800"/>
          </a:xfrm>
        </p:spPr>
        <p:txBody>
          <a:bodyPr>
            <a:normAutofit fontScale="32500" lnSpcReduction="20000"/>
          </a:bodyPr>
          <a:lstStyle/>
          <a:p>
            <a:r>
              <a:rPr lang="es-ES" sz="9600" dirty="0"/>
              <a:t>El VM no puede ser juzgado por la Logia durante su mandato</a:t>
            </a:r>
            <a:endParaRPr lang="es-ES_tradnl" sz="9600" dirty="0"/>
          </a:p>
          <a:p>
            <a:r>
              <a:rPr lang="es-ES" sz="9600" dirty="0"/>
              <a:t>El VM no puede disolver la Logia arbitrariamente o entregar su Carta Patente</a:t>
            </a:r>
            <a:endParaRPr lang="es-ES_tradnl" sz="9600" dirty="0"/>
          </a:p>
          <a:p>
            <a:r>
              <a:rPr lang="es-ES" sz="9600" dirty="0"/>
              <a:t>El VM no puede ordenar el retiro de un Hermano turbulento de la Logia. Pero puede cesar el trabajo hasta que se restablezca la armonía</a:t>
            </a:r>
            <a:endParaRPr lang="es-ES_tradnl" sz="9600" dirty="0"/>
          </a:p>
          <a:p>
            <a:r>
              <a:rPr lang="es-ES" sz="9600" dirty="0"/>
              <a:t>El VM no puede delegar su autoridad para presidir en su ausencia</a:t>
            </a:r>
            <a:endParaRPr lang="es-ES_tradnl" sz="96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9455"/>
            <a:ext cx="8534400" cy="792162"/>
          </a:xfrm>
        </p:spPr>
        <p:txBody>
          <a:bodyPr>
            <a:noAutofit/>
          </a:bodyPr>
          <a:lstStyle/>
          <a:p>
            <a:pPr fontAlgn="auto">
              <a:spcAft>
                <a:spcPts val="0"/>
              </a:spcAft>
              <a:defRPr/>
            </a:pPr>
            <a:r>
              <a:rPr lang="en-US" sz="4000" cap="none" dirty="0"/>
              <a:t>Venerable Maestro </a:t>
            </a:r>
            <a:r>
              <a:rPr lang="es-ES_tradnl" sz="4000" cap="none" dirty="0"/>
              <a:t>Prohibiciones</a:t>
            </a:r>
            <a:endParaRPr lang="en-US" sz="4000" cap="none" dirty="0"/>
          </a:p>
        </p:txBody>
      </p:sp>
      <p:sp>
        <p:nvSpPr>
          <p:cNvPr id="3" name="Content Placeholder 2"/>
          <p:cNvSpPr>
            <a:spLocks noGrp="1"/>
          </p:cNvSpPr>
          <p:nvPr>
            <p:ph idx="1"/>
          </p:nvPr>
        </p:nvSpPr>
        <p:spPr>
          <a:xfrm>
            <a:off x="457200" y="1158875"/>
            <a:ext cx="8229600" cy="5013325"/>
          </a:xfrm>
        </p:spPr>
        <p:txBody>
          <a:bodyPr>
            <a:normAutofit/>
          </a:bodyPr>
          <a:lstStyle/>
          <a:p>
            <a:r>
              <a:rPr lang="es-ES_tradnl" dirty="0"/>
              <a:t>El VM y Vigilantes no podrán vender, traspasar o hipotecar la propiedad de la Logia, excepto por la acción de la Logia en una Tenida Regular, previa notificación</a:t>
            </a:r>
          </a:p>
          <a:p>
            <a:r>
              <a:rPr lang="es-ES_tradnl" dirty="0"/>
              <a:t>?Por qué?</a:t>
            </a:r>
          </a:p>
          <a:p>
            <a:r>
              <a:rPr lang="es-ES_tradnl" dirty="0"/>
              <a:t>El VM no puede causar ciertos asuntos de la Logia a tratar en una Tenida Extraordinaria</a:t>
            </a:r>
          </a:p>
          <a:p>
            <a:pPr fontAlgn="auto">
              <a:spcAft>
                <a:spcPts val="0"/>
              </a:spcAft>
              <a:defRPr/>
            </a:pPr>
            <a:r>
              <a:rPr lang="es-ES_tradnl" dirty="0"/>
              <a:t>Que asuntos?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534400" cy="914400"/>
          </a:xfrm>
        </p:spPr>
        <p:txBody>
          <a:bodyPr>
            <a:noAutofit/>
          </a:bodyPr>
          <a:lstStyle/>
          <a:p>
            <a:pPr fontAlgn="auto">
              <a:spcAft>
                <a:spcPts val="0"/>
              </a:spcAft>
              <a:defRPr/>
            </a:pPr>
            <a:r>
              <a:rPr lang="en-US" sz="4000" cap="none" dirty="0"/>
              <a:t>Venerable Maestro </a:t>
            </a:r>
            <a:r>
              <a:rPr lang="es-ES_tradnl" sz="4000" cap="none" dirty="0"/>
              <a:t>Prohibiciones</a:t>
            </a:r>
            <a:endParaRPr lang="en-US" sz="4000" cap="none" dirty="0"/>
          </a:p>
        </p:txBody>
      </p:sp>
      <p:sp>
        <p:nvSpPr>
          <p:cNvPr id="3" name="Content Placeholder 2"/>
          <p:cNvSpPr>
            <a:spLocks noGrp="1"/>
          </p:cNvSpPr>
          <p:nvPr>
            <p:ph idx="1"/>
          </p:nvPr>
        </p:nvSpPr>
        <p:spPr>
          <a:xfrm>
            <a:off x="457200" y="1066800"/>
            <a:ext cx="8229600" cy="5241925"/>
          </a:xfrm>
        </p:spPr>
        <p:txBody>
          <a:bodyPr>
            <a:normAutofit/>
          </a:bodyPr>
          <a:lstStyle/>
          <a:p>
            <a:r>
              <a:rPr lang="es-ES" dirty="0"/>
              <a:t>El VM no puede llamar a una Tenida el domingo, excepto para honras  fúnebres, para asistir a algún  Servicio Sacrosanto, o para un acto de caridad urgente</a:t>
            </a:r>
            <a:endParaRPr lang="es-ES_tradnl" dirty="0"/>
          </a:p>
          <a:p>
            <a:r>
              <a:rPr lang="es-ES" dirty="0"/>
              <a:t>El VM no puede llamar a la Logia del trabajo a la merienda para reunirse en una fecha futura</a:t>
            </a:r>
            <a:endParaRPr lang="es-ES_tradnl" dirty="0"/>
          </a:p>
          <a:p>
            <a:r>
              <a:rPr lang="es-ES" dirty="0"/>
              <a:t>El VM no tiene la autoridad para suspender a un miembro por Falta de Pago - Esto es una acción de la Logia</a:t>
            </a:r>
            <a:endParaRPr lang="es-ES_tradnl"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0133"/>
            <a:ext cx="8915399" cy="1456267"/>
          </a:xfrm>
        </p:spPr>
        <p:txBody>
          <a:bodyPr/>
          <a:lstStyle/>
          <a:p>
            <a:pPr fontAlgn="auto">
              <a:spcAft>
                <a:spcPts val="0"/>
              </a:spcAft>
              <a:defRPr/>
            </a:pPr>
            <a:r>
              <a:rPr lang="es-ES_tradnl" cap="none" dirty="0"/>
              <a:t>Para el Venerable Maestro Entrante</a:t>
            </a:r>
          </a:p>
        </p:txBody>
      </p:sp>
      <p:sp>
        <p:nvSpPr>
          <p:cNvPr id="3" name="Content Placeholder 2"/>
          <p:cNvSpPr>
            <a:spLocks noGrp="1"/>
          </p:cNvSpPr>
          <p:nvPr>
            <p:ph idx="1"/>
          </p:nvPr>
        </p:nvSpPr>
        <p:spPr>
          <a:xfrm>
            <a:off x="762001" y="1828800"/>
            <a:ext cx="7924799" cy="3649133"/>
          </a:xfrm>
        </p:spPr>
        <p:txBody>
          <a:bodyPr>
            <a:normAutofit fontScale="85000" lnSpcReduction="10000"/>
          </a:bodyPr>
          <a:lstStyle/>
          <a:p>
            <a:pPr marL="0" indent="0">
              <a:buNone/>
            </a:pPr>
            <a:br>
              <a:rPr lang="es-ES_tradnl" dirty="0"/>
            </a:br>
            <a:endParaRPr lang="es-ES_tradnl" dirty="0"/>
          </a:p>
          <a:p>
            <a:r>
              <a:rPr lang="es-ES_tradnl" dirty="0"/>
              <a:t>Planifica tu año y luego trabaje su plan Comunique sus expectativas temprano y con frecuencia. </a:t>
            </a:r>
          </a:p>
          <a:p>
            <a:r>
              <a:rPr lang="es-ES_tradnl" dirty="0"/>
              <a:t>Usa tu poder de una manera amable pero firme </a:t>
            </a:r>
          </a:p>
          <a:p>
            <a:r>
              <a:rPr lang="es-ES_tradnl" dirty="0"/>
              <a:t>Educa a los oficiales</a:t>
            </a:r>
          </a:p>
          <a:p>
            <a:r>
              <a:rPr lang="es-ES_tradnl" dirty="0"/>
              <a:t> ¡Disfrute!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s-ES_tradnl" dirty="0"/>
              <a:t>¿Preguntas y Sugerencias?</a:t>
            </a:r>
            <a:endParaRPr lang="es-ES_tradnl" cap="none"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s-ES_tradnl" dirty="0"/>
              <a:t>Cierre</a:t>
            </a:r>
            <a:endParaRPr lang="en-US" cap="none" dirty="0"/>
          </a:p>
        </p:txBody>
      </p:sp>
      <p:sp>
        <p:nvSpPr>
          <p:cNvPr id="3" name="Content Placeholder 2"/>
          <p:cNvSpPr>
            <a:spLocks noGrp="1"/>
          </p:cNvSpPr>
          <p:nvPr>
            <p:ph idx="1"/>
          </p:nvPr>
        </p:nvSpPr>
        <p:spPr>
          <a:xfrm>
            <a:off x="1066800" y="1371600"/>
            <a:ext cx="6934200" cy="3428999"/>
          </a:xfrm>
        </p:spPr>
        <p:txBody>
          <a:bodyPr>
            <a:normAutofit/>
          </a:bodyPr>
          <a:lstStyle/>
          <a:p>
            <a:pPr fontAlgn="auto">
              <a:spcAft>
                <a:spcPts val="0"/>
              </a:spcAft>
              <a:defRPr/>
            </a:pPr>
            <a:endParaRPr lang="en-US" dirty="0"/>
          </a:p>
          <a:p>
            <a:pPr algn="ctr" fontAlgn="auto">
              <a:spcAft>
                <a:spcPts val="0"/>
              </a:spcAft>
              <a:defRPr/>
            </a:pPr>
            <a:r>
              <a:rPr lang="es-ES_tradnl" dirty="0"/>
              <a:t>Asegúrese de obtener su registro de finalización firmado y fechado</a:t>
            </a:r>
          </a:p>
          <a:p>
            <a:pPr algn="ctr" fontAlgn="auto">
              <a:spcAft>
                <a:spcPts val="0"/>
              </a:spcAft>
              <a:defRPr/>
            </a:pPr>
            <a:endParaRPr lang="es-ES_tradnl" dirty="0"/>
          </a:p>
          <a:p>
            <a:pPr algn="ctr" fontAlgn="auto">
              <a:spcAft>
                <a:spcPts val="0"/>
              </a:spcAft>
              <a:defRPr/>
            </a:pPr>
            <a:r>
              <a:rPr lang="es-ES_tradnl"/>
              <a:t> ¡Gracias por asistir!</a:t>
            </a:r>
            <a:endParaRPr lang="es-ES_tradn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686800" cy="1143000"/>
          </a:xfrm>
        </p:spPr>
        <p:txBody>
          <a:bodyPr>
            <a:noAutofit/>
          </a:bodyPr>
          <a:lstStyle/>
          <a:p>
            <a:pPr fontAlgn="auto">
              <a:spcAft>
                <a:spcPts val="0"/>
              </a:spcAft>
              <a:defRPr/>
            </a:pPr>
            <a:r>
              <a:rPr lang="es-ES" sz="4000" dirty="0"/>
              <a:t>Venerable Maestro </a:t>
            </a:r>
            <a:br>
              <a:rPr lang="es-ES" sz="4000" dirty="0"/>
            </a:br>
            <a:r>
              <a:rPr lang="es-ES" sz="4000" dirty="0"/>
              <a:t>poderes y prerrogativas</a:t>
            </a:r>
            <a:endParaRPr lang="en-US" sz="4000" cap="none" dirty="0"/>
          </a:p>
        </p:txBody>
      </p:sp>
      <p:sp>
        <p:nvSpPr>
          <p:cNvPr id="3" name="Content Placeholder 2"/>
          <p:cNvSpPr>
            <a:spLocks noGrp="1"/>
          </p:cNvSpPr>
          <p:nvPr>
            <p:ph idx="1"/>
          </p:nvPr>
        </p:nvSpPr>
        <p:spPr>
          <a:xfrm>
            <a:off x="381000" y="1600200"/>
            <a:ext cx="8534400" cy="4876800"/>
          </a:xfrm>
        </p:spPr>
        <p:txBody>
          <a:bodyPr>
            <a:normAutofit lnSpcReduction="10000"/>
          </a:bodyPr>
          <a:lstStyle/>
          <a:p>
            <a:r>
              <a:rPr lang="es-ES" dirty="0"/>
              <a:t>El Venerable Maestro debe ser obedecido en cada legitima orden oficial </a:t>
            </a:r>
            <a:endParaRPr lang="es-ES_tradnl" dirty="0"/>
          </a:p>
          <a:p>
            <a:r>
              <a:rPr lang="es-ES" dirty="0"/>
              <a:t>El Venerable Maestro es limitado en su autoridad oficial, únicamente por:</a:t>
            </a:r>
            <a:endParaRPr lang="es-ES_tradnl" dirty="0"/>
          </a:p>
          <a:p>
            <a:pPr lvl="1"/>
            <a:r>
              <a:rPr lang="es-ES" sz="2800" dirty="0"/>
              <a:t>Sus promesas y cargos de su Instalación;</a:t>
            </a:r>
            <a:endParaRPr lang="es-ES_tradnl" sz="2800" dirty="0"/>
          </a:p>
          <a:p>
            <a:pPr lvl="1"/>
            <a:r>
              <a:rPr lang="es-ES" sz="2800" dirty="0"/>
              <a:t>La Constitución;</a:t>
            </a:r>
            <a:endParaRPr lang="es-ES_tradnl" sz="2800" dirty="0"/>
          </a:p>
          <a:p>
            <a:pPr lvl="1"/>
            <a:r>
              <a:rPr lang="es-ES" sz="2800" dirty="0"/>
              <a:t>Resoluciones y Edictos de la Gran Logia;</a:t>
            </a:r>
            <a:endParaRPr lang="es-ES_tradnl" sz="2800" dirty="0"/>
          </a:p>
          <a:p>
            <a:pPr lvl="1"/>
            <a:r>
              <a:rPr lang="es-ES" sz="2800" dirty="0"/>
              <a:t>Reglas y Reglamentos de su Logia; y</a:t>
            </a:r>
            <a:endParaRPr lang="es-ES_tradnl" sz="2800" dirty="0"/>
          </a:p>
          <a:p>
            <a:pPr lvl="1"/>
            <a:r>
              <a:rPr lang="es-ES" sz="2800" dirty="0"/>
              <a:t>Los antiguos y establecidos Usos y Costumbres de la Fraternidad</a:t>
            </a:r>
            <a:endParaRPr lang="es-ES_tradnl"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76201"/>
            <a:ext cx="8534400" cy="1066800"/>
          </a:xfrm>
        </p:spPr>
        <p:txBody>
          <a:bodyPr>
            <a:normAutofit fontScale="90000"/>
          </a:bodyPr>
          <a:lstStyle/>
          <a:p>
            <a:pPr fontAlgn="auto">
              <a:spcAft>
                <a:spcPts val="0"/>
              </a:spcAft>
              <a:defRPr/>
            </a:pPr>
            <a:r>
              <a:rPr lang="es-ES" dirty="0"/>
              <a:t>Venerable Maestro </a:t>
            </a:r>
            <a:br>
              <a:rPr lang="es-ES" dirty="0"/>
            </a:br>
            <a:r>
              <a:rPr lang="es-ES" dirty="0"/>
              <a:t>poderes y prerrogativas</a:t>
            </a:r>
            <a:endParaRPr lang="en-US" cap="none" dirty="0"/>
          </a:p>
        </p:txBody>
      </p:sp>
      <p:sp>
        <p:nvSpPr>
          <p:cNvPr id="3" name="Content Placeholder 2"/>
          <p:cNvSpPr>
            <a:spLocks noGrp="1"/>
          </p:cNvSpPr>
          <p:nvPr>
            <p:ph idx="1"/>
          </p:nvPr>
        </p:nvSpPr>
        <p:spPr>
          <a:xfrm>
            <a:off x="457200" y="1600200"/>
            <a:ext cx="8382000" cy="4800600"/>
          </a:xfrm>
        </p:spPr>
        <p:txBody>
          <a:bodyPr>
            <a:normAutofit lnSpcReduction="10000"/>
          </a:bodyPr>
          <a:lstStyle/>
          <a:p>
            <a:r>
              <a:rPr lang="es-ES" dirty="0"/>
              <a:t>La expresión ”voluntad y placer" del Venerable Maestro es la ley absoluta en su Logia; sin embargo, debe presidir con dignidad, cortesía y afabilidad</a:t>
            </a:r>
            <a:endParaRPr lang="es-ES_tradnl" dirty="0"/>
          </a:p>
          <a:p>
            <a:r>
              <a:rPr lang="es-ES" dirty="0"/>
              <a:t>El Venerable Maestro orienta y controla todos los trabajos y asuntos  de la Logia</a:t>
            </a:r>
            <a:endParaRPr lang="es-ES_tradnl" dirty="0"/>
          </a:p>
          <a:p>
            <a:r>
              <a:rPr lang="es-ES" dirty="0"/>
              <a:t>El Venerable Maestro podrá diferir la transacción de cualquier asunto de la Logia cuando lo considere en el mejor interés de la Orden.</a:t>
            </a:r>
            <a:endParaRPr lang="es-ES_tradnl"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76201"/>
            <a:ext cx="8534400" cy="1219200"/>
          </a:xfrm>
        </p:spPr>
        <p:txBody>
          <a:bodyPr>
            <a:normAutofit fontScale="90000"/>
          </a:bodyPr>
          <a:lstStyle/>
          <a:p>
            <a:pPr fontAlgn="auto">
              <a:spcAft>
                <a:spcPts val="0"/>
              </a:spcAft>
              <a:defRPr/>
            </a:pPr>
            <a:r>
              <a:rPr lang="es-ES" dirty="0"/>
              <a:t>Venerable Maestro </a:t>
            </a:r>
            <a:br>
              <a:rPr lang="es-ES" dirty="0"/>
            </a:br>
            <a:r>
              <a:rPr lang="es-ES" dirty="0"/>
              <a:t>poderes y prerrogativas</a:t>
            </a:r>
            <a:endParaRPr lang="en-US" cap="none" dirty="0"/>
          </a:p>
        </p:txBody>
      </p:sp>
      <p:sp>
        <p:nvSpPr>
          <p:cNvPr id="3" name="Content Placeholder 2"/>
          <p:cNvSpPr>
            <a:spLocks noGrp="1"/>
          </p:cNvSpPr>
          <p:nvPr>
            <p:ph idx="1"/>
          </p:nvPr>
        </p:nvSpPr>
        <p:spPr>
          <a:xfrm>
            <a:off x="304801" y="1524000"/>
            <a:ext cx="8610599" cy="4800600"/>
          </a:xfrm>
        </p:spPr>
        <p:txBody>
          <a:bodyPr>
            <a:noAutofit/>
          </a:bodyPr>
          <a:lstStyle/>
          <a:p>
            <a:r>
              <a:rPr lang="es-ES" dirty="0"/>
              <a:t>Es la prerrogativa del VM de nombrar a todos los oficiales subordinados. Sin embargo, el Primer Vigilante tiene el derecho de nombrar al Segundo Diacono </a:t>
            </a:r>
            <a:endParaRPr lang="es-ES_tradnl" dirty="0"/>
          </a:p>
          <a:p>
            <a:r>
              <a:rPr lang="es-ES" dirty="0"/>
              <a:t>El VM nombra a todos los comités, a menos que se especifique en los Reglamentos  de la Logia</a:t>
            </a:r>
            <a:endParaRPr lang="es-ES_tradnl" dirty="0"/>
          </a:p>
          <a:p>
            <a:r>
              <a:rPr lang="es-ES" dirty="0"/>
              <a:t>El VM es el juez de suficiencia de un avale</a:t>
            </a:r>
            <a:endParaRPr lang="es-ES_tradnl"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1" y="1371600"/>
            <a:ext cx="8608217" cy="4953000"/>
          </a:xfrm>
        </p:spPr>
        <p:txBody>
          <a:bodyPr>
            <a:normAutofit/>
          </a:bodyPr>
          <a:lstStyle/>
          <a:p>
            <a:r>
              <a:rPr lang="es-ES" sz="3000" dirty="0"/>
              <a:t>Obedezca, tanto en espíritu como en letra, de los Antiguos Cargos a la que dio su consentimiento, cuando se instaló</a:t>
            </a:r>
            <a:endParaRPr lang="es-ES_tradnl" sz="3000" dirty="0"/>
          </a:p>
          <a:p>
            <a:r>
              <a:rPr lang="es-ES" sz="3000" dirty="0"/>
              <a:t>Preservar la Carta Patente de la Logia con su atención constante y entregarla a su sucesor</a:t>
            </a:r>
            <a:endParaRPr lang="es-ES_tradnl" sz="3000" dirty="0"/>
          </a:p>
          <a:p>
            <a:r>
              <a:rPr lang="es-ES" sz="3000" dirty="0"/>
              <a:t>Abrir y presidir la Logia</a:t>
            </a:r>
            <a:endParaRPr lang="es-ES_tradnl" sz="3000" dirty="0"/>
          </a:p>
          <a:p>
            <a:r>
              <a:rPr lang="es-ES" sz="3000" dirty="0"/>
              <a:t>Poner el taller a trabajar y darle la instrucción apropiada</a:t>
            </a:r>
            <a:endParaRPr lang="es-ES_tradnl" sz="3000" dirty="0"/>
          </a:p>
          <a:p>
            <a:pPr lvl="1"/>
            <a:r>
              <a:rPr lang="es-ES" sz="2600" dirty="0"/>
              <a:t>En todos los asuntos de interés Masónico</a:t>
            </a:r>
            <a:endParaRPr lang="es-ES_tradnl" sz="2600" dirty="0"/>
          </a:p>
        </p:txBody>
      </p:sp>
      <p:sp>
        <p:nvSpPr>
          <p:cNvPr id="5" name="Title 4">
            <a:extLst>
              <a:ext uri="{FF2B5EF4-FFF2-40B4-BE49-F238E27FC236}">
                <a16:creationId xmlns:a16="http://schemas.microsoft.com/office/drawing/2014/main" id="{5C11AB67-D2A6-434E-A819-E2195C62704F}"/>
              </a:ext>
            </a:extLst>
          </p:cNvPr>
          <p:cNvSpPr>
            <a:spLocks noGrp="1"/>
          </p:cNvSpPr>
          <p:nvPr>
            <p:ph type="title"/>
          </p:nvPr>
        </p:nvSpPr>
        <p:spPr>
          <a:xfrm>
            <a:off x="304801" y="76201"/>
            <a:ext cx="8534400" cy="990600"/>
          </a:xfrm>
        </p:spPr>
        <p:txBody>
          <a:bodyPr>
            <a:normAutofit fontScale="90000"/>
          </a:bodyPr>
          <a:lstStyle/>
          <a:p>
            <a:r>
              <a:rPr lang="es-ES" dirty="0"/>
              <a:t>Venerable Maestro </a:t>
            </a:r>
            <a:br>
              <a:rPr lang="es-ES" dirty="0"/>
            </a:br>
            <a:r>
              <a:rPr lang="es-ES" dirty="0"/>
              <a:t>poderes y prerrogativas</a:t>
            </a:r>
            <a:endParaRPr lang="en-US" cap="none"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Autofit/>
          </a:bodyPr>
          <a:lstStyle/>
          <a:p>
            <a:pPr fontAlgn="auto">
              <a:spcAft>
                <a:spcPts val="0"/>
              </a:spcAft>
              <a:defRPr/>
            </a:pPr>
            <a:r>
              <a:rPr lang="es-ES" sz="3600" dirty="0"/>
              <a:t>venerable Maestro </a:t>
            </a:r>
            <a:br>
              <a:rPr lang="es-ES" sz="3600" dirty="0"/>
            </a:br>
            <a:r>
              <a:rPr lang="es-ES" sz="3600" dirty="0"/>
              <a:t>poderes y prerrogativas</a:t>
            </a:r>
            <a:endParaRPr lang="en-US" sz="3600" cap="none" dirty="0"/>
          </a:p>
        </p:txBody>
      </p:sp>
      <p:sp>
        <p:nvSpPr>
          <p:cNvPr id="3" name="Content Placeholder 2"/>
          <p:cNvSpPr>
            <a:spLocks noGrp="1"/>
          </p:cNvSpPr>
          <p:nvPr>
            <p:ph idx="1"/>
          </p:nvPr>
        </p:nvSpPr>
        <p:spPr>
          <a:xfrm>
            <a:off x="304801" y="1295401"/>
            <a:ext cx="8608217" cy="5410200"/>
          </a:xfrm>
        </p:spPr>
        <p:txBody>
          <a:bodyPr>
            <a:noAutofit/>
          </a:bodyPr>
          <a:lstStyle/>
          <a:p>
            <a:r>
              <a:rPr lang="es-ES" sz="2800" dirty="0"/>
              <a:t>El VM puede deferir el examen de una solicitud para los Grados</a:t>
            </a:r>
            <a:endParaRPr lang="es-ES_tradnl" sz="2800" dirty="0"/>
          </a:p>
          <a:p>
            <a:r>
              <a:rPr lang="es-ES" sz="2800" dirty="0"/>
              <a:t>El VM puede y debe detener el progreso de un candidato, si surge una objeción</a:t>
            </a:r>
            <a:endParaRPr lang="es-ES_tradnl" sz="2800" dirty="0"/>
          </a:p>
          <a:p>
            <a:r>
              <a:rPr lang="es-ES" sz="2800" dirty="0"/>
              <a:t>El VM, por su orden oficial, deberá abatir cualquier procedimiento irregular de la Logia</a:t>
            </a:r>
            <a:endParaRPr lang="es-ES_tradnl" sz="2800" dirty="0"/>
          </a:p>
          <a:p>
            <a:r>
              <a:rPr lang="es-ES" sz="2800" dirty="0"/>
              <a:t>El VM, cuando está presente en la Logia, puede actuar a través de cualquier Hermano cuya asistencia o habilidades el desee. Por lo tanto haciendo esos actos los suyos. El VM es responsable por todo trabajo</a:t>
            </a:r>
            <a:endParaRPr lang="es-ES_tradnl" sz="2800" dirty="0"/>
          </a:p>
          <a:p>
            <a:pPr fontAlgn="auto">
              <a:spcAft>
                <a:spcPts val="0"/>
              </a:spcAft>
              <a:defRPr/>
            </a:pPr>
            <a:r>
              <a:rPr lang="en-US" sz="3000" dirty="0"/>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76201"/>
            <a:ext cx="8534400" cy="1219200"/>
          </a:xfrm>
        </p:spPr>
        <p:txBody>
          <a:bodyPr>
            <a:normAutofit/>
          </a:bodyPr>
          <a:lstStyle/>
          <a:p>
            <a:pPr fontAlgn="auto">
              <a:spcAft>
                <a:spcPts val="0"/>
              </a:spcAft>
              <a:defRPr/>
            </a:pPr>
            <a:r>
              <a:rPr lang="es-ES" sz="3600" dirty="0"/>
              <a:t>venerable Maestro </a:t>
            </a:r>
            <a:br>
              <a:rPr lang="es-ES" sz="3600" dirty="0"/>
            </a:br>
            <a:r>
              <a:rPr lang="es-ES" sz="3600" dirty="0"/>
              <a:t>poderes y prerrogativas</a:t>
            </a:r>
            <a:endParaRPr lang="en-US" sz="3600" cap="none" dirty="0"/>
          </a:p>
        </p:txBody>
      </p:sp>
      <p:sp>
        <p:nvSpPr>
          <p:cNvPr id="3" name="Content Placeholder 2"/>
          <p:cNvSpPr>
            <a:spLocks noGrp="1"/>
          </p:cNvSpPr>
          <p:nvPr>
            <p:ph idx="1"/>
          </p:nvPr>
        </p:nvSpPr>
        <p:spPr>
          <a:xfrm>
            <a:off x="304801" y="1600200"/>
            <a:ext cx="8608217" cy="4495800"/>
          </a:xfrm>
        </p:spPr>
        <p:txBody>
          <a:bodyPr>
            <a:normAutofit lnSpcReduction="10000"/>
          </a:bodyPr>
          <a:lstStyle/>
          <a:p>
            <a:r>
              <a:rPr lang="es-ES" dirty="0"/>
              <a:t>El VM podrá negar la admisión de un Hermano visitante, si considera las medidas necesarias (es decir, en el mejor interés de la Logia). Se negará la admisión de un Hermano visitante, si cualquier miembro de la Logia tiene una objeción a tal visita</a:t>
            </a:r>
            <a:endParaRPr lang="es-ES_tradnl" dirty="0"/>
          </a:p>
          <a:p>
            <a:r>
              <a:rPr lang="es-ES" dirty="0"/>
              <a:t>El VM puede ordenar la asistencia de los Miembros a Logia, ordenando una convocación</a:t>
            </a:r>
            <a:endParaRPr lang="es-ES_tradnl"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229600" cy="1143000"/>
          </a:xfrm>
        </p:spPr>
        <p:txBody>
          <a:bodyPr>
            <a:noAutofit/>
          </a:bodyPr>
          <a:lstStyle/>
          <a:p>
            <a:pPr fontAlgn="auto">
              <a:spcAft>
                <a:spcPts val="0"/>
              </a:spcAft>
              <a:defRPr/>
            </a:pPr>
            <a:r>
              <a:rPr lang="es-ES" sz="3600" dirty="0"/>
              <a:t>venerable Maestro </a:t>
            </a:r>
            <a:br>
              <a:rPr lang="es-ES" sz="3600" dirty="0"/>
            </a:br>
            <a:r>
              <a:rPr lang="es-ES" sz="3600" dirty="0"/>
              <a:t>poderes y prerrogativas</a:t>
            </a:r>
            <a:endParaRPr lang="en-US" sz="3600" cap="none" dirty="0"/>
          </a:p>
        </p:txBody>
      </p:sp>
      <p:sp>
        <p:nvSpPr>
          <p:cNvPr id="3" name="Content Placeholder 2"/>
          <p:cNvSpPr>
            <a:spLocks noGrp="1"/>
          </p:cNvSpPr>
          <p:nvPr>
            <p:ph idx="1"/>
          </p:nvPr>
        </p:nvSpPr>
        <p:spPr>
          <a:xfrm>
            <a:off x="304801" y="1219200"/>
            <a:ext cx="8608217" cy="5181600"/>
          </a:xfrm>
        </p:spPr>
        <p:txBody>
          <a:bodyPr>
            <a:normAutofit/>
          </a:bodyPr>
          <a:lstStyle/>
          <a:p>
            <a:r>
              <a:rPr lang="es-ES" dirty="0"/>
              <a:t>El VM puede llamar una Tenida en cualquier momento, cuando a su juicio se hace necesario (y designar, los puestos vacantes pro tem)</a:t>
            </a:r>
            <a:endParaRPr lang="es-ES_tradnl" dirty="0"/>
          </a:p>
          <a:p>
            <a:r>
              <a:rPr lang="es-ES" dirty="0"/>
              <a:t>El VM puede emitir el voto decisivo en cualquier momento, en caso de empate</a:t>
            </a:r>
            <a:endParaRPr lang="es-ES_tradnl" dirty="0"/>
          </a:p>
          <a:p>
            <a:r>
              <a:rPr lang="es-ES" dirty="0"/>
              <a:t>El VM supervisará todos los asuntos financieros de la Logia</a:t>
            </a:r>
            <a:endParaRPr lang="es-ES_tradnl"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JMC.potx" id="{95627404-7B3B-4F2D-98EF-D7D665D890A1}" vid="{07082B2F-5168-46F0-B034-2A3D0C3AE90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MLT Template2</Template>
  <TotalTime>310</TotalTime>
  <Words>1566</Words>
  <Application>Microsoft Macintosh PowerPoint</Application>
  <PresentationFormat>On-screen Show (4:3)</PresentationFormat>
  <Paragraphs>136</Paragraphs>
  <Slides>29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Arial</vt:lpstr>
      <vt:lpstr>Book Antiqua</vt:lpstr>
      <vt:lpstr>Calibri</vt:lpstr>
      <vt:lpstr>Lucida Sans</vt:lpstr>
      <vt:lpstr>Celestial</vt:lpstr>
      <vt:lpstr>Entrenamiento DE Liderazgo Masónico</vt:lpstr>
      <vt:lpstr>Recursos</vt:lpstr>
      <vt:lpstr>Venerable Maestro  poderes y prerrogativas</vt:lpstr>
      <vt:lpstr>Venerable Maestro  poderes y prerrogativas</vt:lpstr>
      <vt:lpstr>Venerable Maestro  poderes y prerrogativas</vt:lpstr>
      <vt:lpstr>Venerable Maestro  poderes y prerrogativas</vt:lpstr>
      <vt:lpstr>venerable Maestro  poderes y prerrogativas</vt:lpstr>
      <vt:lpstr>venerable Maestro  poderes y prerrogativas</vt:lpstr>
      <vt:lpstr>venerable Maestro  poderes y prerrogativas</vt:lpstr>
      <vt:lpstr>venerable Maestro  Deberes y responsabilidades</vt:lpstr>
      <vt:lpstr>venerable Maestro  Deberes y responsabilidades</vt:lpstr>
      <vt:lpstr>venerable Maestro  Deberes y responsabilidades</vt:lpstr>
      <vt:lpstr>venerable Maestro  Deberes y responsabilidades</vt:lpstr>
      <vt:lpstr>venerable Maestro  Deberes y responsabilidades</vt:lpstr>
      <vt:lpstr>venerable Maestro  Deberes y responsabilidades</vt:lpstr>
      <vt:lpstr>venerable Maestro  Deberes y responsabilidades</vt:lpstr>
      <vt:lpstr>venerable Maestro  Deberes y responsabilidades</vt:lpstr>
      <vt:lpstr>venerable Maestro  Deberes y responsabilidades</vt:lpstr>
      <vt:lpstr>venerable Maestro  Deberes y responsabilidades</vt:lpstr>
      <vt:lpstr>venerable Maestro</vt:lpstr>
      <vt:lpstr>venerable Maestro</vt:lpstr>
      <vt:lpstr>Venerable Maestro Prohibiciones</vt:lpstr>
      <vt:lpstr>Venerable Maestro Prohibiciones</vt:lpstr>
      <vt:lpstr>Venerable Maestro Prohibiciones</vt:lpstr>
      <vt:lpstr>Venerable Maestro Prohibiciones</vt:lpstr>
      <vt:lpstr>Venerable Maestro Prohibiciones</vt:lpstr>
      <vt:lpstr>Para el Venerable Maestro Entrante</vt:lpstr>
      <vt:lpstr>¿Preguntas y Sugerencias?</vt:lpstr>
      <vt:lpstr>Cierre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Masonic Leadership Training</dc:title>
  <dc:creator>Jay Cebollero</dc:creator>
  <cp:lastModifiedBy>Jorge Aladro</cp:lastModifiedBy>
  <cp:revision>20</cp:revision>
  <dcterms:created xsi:type="dcterms:W3CDTF">2020-06-01T18:56:24Z</dcterms:created>
  <dcterms:modified xsi:type="dcterms:W3CDTF">2020-08-02T15:33:06Z</dcterms:modified>
</cp:coreProperties>
</file>